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s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23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126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07T15:05:44.4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4 227 308 0 0,'-1'-47'2329'0'0,"-1"29"-673"0"0,2 0 0 0 0,0 0 0 0 0,0 0 1 0 0,2 0-1 0 0,0 1 0 0 0,10-34 0 0 0,-12 50-1485 0 0,0 0-1 0 0,0 0 1 0 0,1-1-1 0 0,-1 1 1 0 0,1 0-1 0 0,-1 0 1 0 0,1 0-1 0 0,-1 0 1 0 0,1 0 0 0 0,-1 0-1 0 0,1 1 1 0 0,0-1-1 0 0,0 0 1 0 0,0 0-1 0 0,-1 0 1 0 0,1 1-1 0 0,0-1 1 0 0,0 0 0 0 0,0 1-1 0 0,0-1 1 0 0,0 1-1 0 0,0-1 1 0 0,0 1-1 0 0,0-1 1 0 0,0 1 0 0 0,0 0-1 0 0,2-1 1 0 0,-1 2 50 0 0,-1-1 1 0 0,1 1-1 0 0,0-1 0 0 0,0 1 1 0 0,-1 0-1 0 0,1-1 1 0 0,-1 1-1 0 0,1 0 1 0 0,0 0-1 0 0,-1 0 1 0 0,1 0-1 0 0,-1 1 0 0 0,0-1 1 0 0,3 3-1 0 0,4 5 498 0 0,-1 1 0 0 0,0 0 0 0 0,10 18 0 0 0,13 32 123 0 0,-3 0-1 0 0,21 72 1 0 0,27 133-431 0 0,-53-185-310 0 0,28 127-174 0 0,26 89-1173 0 0,-56-236-3714 0 0,32 67-1 0 0,-48-116 3541 0 0,2 0-1 0 0,-1-1 1 0 0,1 1-1 0 0,1-1 1 0 0,0-1-1 0 0,0 1 1 0 0,1-1 0 0 0,0-1-1 0 0,14 12 1 0 0,2-6-728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07T15:05:47.7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157 637 52 0 0,'1'-66'3768'0'0,"-2"1"0"0"0,-2-1 0 0 0,-17-81 0 0 0,11 101 187 0 0,-3 1 1 0 0,-30-81-1 0 0,20 82-1690 0 0,21 42-2078 0 0,0-1-1 0 0,-1 1 0 0 0,0-1 0 0 0,1 1 0 0 0,-1 0 0 0 0,0-1 0 0 0,0 1 0 0 0,-1 0 0 0 0,1 0 1 0 0,0 1-1 0 0,-1-1 0 0 0,1 0 0 0 0,-5-1 0 0 0,7 3-171 0 0,-1 0 0 0 0,0 0 0 0 0,1 0 0 0 0,-1 0 0 0 0,0 0 0 0 0,1 0 0 0 0,-1 0 0 0 0,0 1 0 0 0,1-1 0 0 0,-1 0 0 0 0,1 0 0 0 0,-1 1-1 0 0,0-1 1 0 0,1 0 0 0 0,-1 1 0 0 0,1-1 0 0 0,-1 0 0 0 0,1 1 0 0 0,-1-1 0 0 0,1 1 0 0 0,-1-1 0 0 0,1 1 0 0 0,0 0 0 0 0,-1-1 0 0 0,1 1 0 0 0,-1-1 0 0 0,1 1 0 0 0,0-1 0 0 0,0 1 0 0 0,-1 0 0 0 0,1-1 0 0 0,0 1 0 0 0,0 0 0 0 0,0-1 0 0 0,0 1 0 0 0,0 0 0 0 0,0-1 0 0 0,0 1 0 0 0,0 0 0 0 0,0-1 0 0 0,0 1 0 0 0,1 1-1 0 0,0 32 249 0 0,4-9-263 0 0,1-1 0 0 0,1 1 0 0 0,1-1 0 0 0,13 27 0 0 0,53 94 0 0 0,-27-56 0 0 0,-15-18-3212 0 0,21 42-8044 0 0,-48-103 10303 0 0,1-1 0 0 0,0 0 0 0 0,0-1 0 0 0,1 0 0 0 0,0 1 0 0 0,0-2 0 0 0,1 1 0 0 0,16 11 0 0 0,-18-16 59 0 0,1 1 1 0 0,-1-1-1 0 0,0 0 1 0 0,1-1-1 0 0,-1 0 1 0 0,1 0 0 0 0,8 1-1 0 0,25 2-1236 0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07T15:16:25.7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149 1 476 0 0,'-5'2'573'0'0,"-17"8"1980"0"0,1 0-1 0 0,-24 17 1 0 0,41-25-1900 0 0,-1 1 0 0 0,1 0-1 0 0,0 1 1 0 0,0-1 0 0 0,0 1 0 0 0,1-1 0 0 0,-1 1-1 0 0,1 0 1 0 0,0 0 0 0 0,0 1 0 0 0,1-1 0 0 0,-1 1-1 0 0,1-1 1 0 0,0 1 0 0 0,0 0 0 0 0,-2 8-1 0 0,4-11-464 0 0,0 1-1 0 0,0-1 0 0 0,1 1 0 0 0,-1 0 0 0 0,1-1 0 0 0,-1 1 0 0 0,1-1 0 0 0,0 1 0 0 0,0-1 0 0 0,0 0 0 0 0,0 1 1 0 0,0-1-1 0 0,1 0 0 0 0,-1 0 0 0 0,1 0 0 0 0,0 0 0 0 0,-1 0 0 0 0,1 0 0 0 0,0 0 0 0 0,0-1 0 0 0,0 1 0 0 0,0 0 1 0 0,0-1-1 0 0,1 0 0 0 0,-1 1 0 0 0,0-1 0 0 0,1 0 0 0 0,-1 0 0 0 0,0-1 0 0 0,4 2 0 0 0,11 3 5 0 0,1 0 1 0 0,-1 0-1 0 0,21 1 0 0 0,-31-5-73 0 0,99 9 30 0 0,0-5 0 0 0,156-12 0 0 0,-162 3-77 0 0,2466-51 856 0 0,-1957 55-969 0 0,2326 16 192 0 0,-3 114-202 0 0,-2785-119-557 0 0,303 26-2396 0 0,-301-21-2079 0 0,1 3-3899 0 0,-113-13 1328 0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07T15:16:26.9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6 372 0 0,'-4'0'440'0'0,"-2"0"-104"0"0,2 0-152 0 0,-2-2-212 0 0,-1 2-248 0 0,3-2-140 0 0,-2 0-76 0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07T15:16:47.4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329 284 968 0 0,'-33'-30'9714'0'0,"35"31"-9652"0"0,0-1-1 0 0,-1 1 0 0 0,1 0 1 0 0,0 0-1 0 0,0 0 0 0 0,0 0 0 0 0,-1 1 1 0 0,1-1-1 0 0,-1 0 0 0 0,1 1 1 0 0,-1-1-1 0 0,1 1 0 0 0,-1 0 1 0 0,0-1-1 0 0,0 1 0 0 0,0 0 0 0 0,2 3 1 0 0,15 34 1262 0 0,-15-30-1174 0 0,-1 1 1 0 0,0 0-1 0 0,-1 0 0 0 0,0-1 1 0 0,-1 17-1 0 0,-27-52 1533 0 0,6 2-1544 0 0,-19-24-192 0 0,18 14 1743 0 0,80 105-1427 0 0,-50-59-252 0 0,-6-9-7 0 0,0 0 0 0 0,0 0 0 0 0,0 0 0 0 0,-1 0 0 0 0,1 0 0 0 0,-1 0 0 0 0,1 1 1 0 0,-1-1-1 0 0,1 5 0 0 0,-40-43 120 0 0,-43-53-237 0 0,118 155 146 0 0,-18-26-74 0 0,-9-16 244 0 0,-26-51-54 0 0,-13-22-195 0 0,21 19 3745 0 0,31 53-3418 0 0,13 23-261 0 0,-8-23 26 0 0,-25-43-7 0 0,-2-26 4 0 0,-1 44-42 0 0,4-32-42 0 0,4 30-2 0 0,7 18 18 0 0,2 7 17 0 0,29 33 61 0 0,-45-57-3 0 0,-1-15-24 0 0,-7-33-37 0 0,-5 6 35 0 0,9 30-63 0 0,20 46-35 0 0,-10-18 63 0 0,10 21 6 0 0,-12-12 50 0 0,-5-23-20 0 0,-13-40 47 0 0,-12-10-34 0 0,24 45-69 0 0,3 7-2 0 0,14 26-6 0 0,-13-22 39 0 0,0 0 5 0 0,0 0 1 0 0,0 0-1 0 0,0 1 0 0 0,-1-1 1 0 0,0 1-1 0 0,0 0 0 0 0,0 0 0 0 0,0 9 1 0 0,-2-15 10 0 0,-6-6 11 0 0,-7-14-24 0 0,2 3-1 0 0,-27-32-5 0 0,29 35 11 0 0,0 1 1 0 0,-21-21 0 0 0,29 33-14 0 0,0 1 1 0 0,1 0-1 0 0,-1-1 1 0 0,1 1-1 0 0,-1 0 1 0 0,1 0-1 0 0,-1-1 0 0 0,1 1 1 0 0,0 0-1 0 0,-1 0 1 0 0,1 0-1 0 0,0 0 1 0 0,0-1-1 0 0,-1 1 0 0 0,1 0 1 0 0,0 0-1 0 0,0 0 1 0 0,0 0-1 0 0,0 0 1 0 0,0 0-1 0 0,0-1 0 0 0,0 1 1 0 0,1 0-1 0 0,-1 0 1 0 0,1 1-1 0 0,0 31 17 0 0,11 84 98 0 0,-15-117-107 0 0,0-1 1 0 0,1 0-1 0 0,-1 0 0 0 0,1-1 1 0 0,0 1-1 0 0,-1 0 1 0 0,1-1-1 0 0,0 1 1 0 0,0-1-1 0 0,0 0 1 0 0,-4-3-1 0 0,3 1 181 0 0,0 1 1 0 0,0-1-1 0 0,0 0 1 0 0,1 0-1 0 0,-1 0 0 0 0,1 0 1 0 0,0-1-1 0 0,0 1 1 0 0,1-1-1 0 0,-1 1 1 0 0,-1-8-1 0 0,3 11-165 0 0,31 18-17 0 0,-26-13 6 0 0,0 0 0 0 0,0 0 0 0 0,0 0 0 0 0,0 1 0 0 0,-1 0 0 0 0,0 0 0 0 0,0 0 0 0 0,0 0 0 0 0,-1 1 0 0 0,0-1 0 0 0,0 1 0 0 0,4 11 0 0 0,-9-22-9 0 0,1-2-13 0 0,14 4 5 0 0,-10 3 11 0 0,-1 0-1 0 0,1 0 0 0 0,-1 0 1 0 0,0 1-1 0 0,1-1 1 0 0,-1 1-1 0 0,1-1 0 0 0,-1 1 1 0 0,0 0-1 0 0,0 0 1 0 0,1 0-1 0 0,-1 0 0 0 0,0 1 1 0 0,0-1-1 0 0,0 0 1 0 0,0 1-1 0 0,0-1 0 0 0,0 1 1 0 0,-1 0-1 0 0,1 0 1 0 0,-1 0-1 0 0,1 0 0 0 0,-1 0 1 0 0,1 0-1 0 0,-1 0 1 0 0,0 0-1 0 0,0 0 0 0 0,0 1 1 0 0,0-1-1 0 0,-1 0 1 0 0,2 4-1 0 0,-7-23 16 0 0,7 12-21 0 0,1 1 0 0 0,0-1-1 0 0,-1 1 1 0 0,2 0 0 0 0,-1 0 0 0 0,0 0-1 0 0,1 1 1 0 0,0-1 0 0 0,-1 1 0 0 0,1 0-1 0 0,1 0 1 0 0,-1 0 0 0 0,0 0 0 0 0,1 1-1 0 0,-1 0 1 0 0,1 0 0 0 0,6-2 0 0 0,-42 30 74 0 0,25-22-17 0 0,-1 0 1 0 0,1 0-1 0 0,-1-1 0 0 0,0 0 0 0 0,0-1 0 0 0,0 0 0 0 0,-1 0 0 0 0,1 0 1 0 0,-12 1 469 0 0,65-19-350 0 0,-26 2-167 0 0,-19 14-5 0 0,-1 0 0 0 0,0-1 0 0 0,1 1-1 0 0,-1 0 1 0 0,0-1 0 0 0,0 1-1 0 0,0-1 1 0 0,1 1 0 0 0,-1 0 0 0 0,0-1-1 0 0,0 1 1 0 0,0-1 0 0 0,0 1 0 0 0,0-1-1 0 0,0 1 1 0 0,0-1 0 0 0,0 1-1 0 0,0 0 1 0 0,0-1 0 0 0,0 1 0 0 0,0-1-1 0 0,0 1 1 0 0,0-1 0 0 0,-1 1 0 0 0,1 0-1 0 0,0-1 1 0 0,0 0 0 0 0,-3-2 3 0 0,0 0 1 0 0,0 1 0 0 0,0-1-1 0 0,0 1 1 0 0,0 0 0 0 0,-1 0-1 0 0,1 0 1 0 0,-5-2 0 0 0,-27-19-24 0 0,29 16 20 0 0,0 0-1 0 0,1 0 1 0 0,0-1 0 0 0,1 1 0 0 0,0-1-1 0 0,0 0 1 0 0,0 0 0 0 0,1-1-1 0 0,0 1 1 0 0,1-1 0 0 0,0 1 0 0 0,0-1-1 0 0,1 0 1 0 0,0-14 0 0 0,-1 22-30 0 0,-2 11 17 0 0,-2 12 1 0 0,4-4 5 0 0,-1 22 14 0 0,-4-23 42 0 0,-5-27-25 0 0,-7-17-14 0 0,-3-10 14 0 0,13 23-27 0 0,0 1-1 0 0,-11-30 0 0 0,11 25-29 0 0,9 18 32 0 0,0 0-1 0 0,0 0 1 0 0,0 0-1 0 0,0 0 1 0 0,0 0-1 0 0,0 0 1 0 0,0 0-1 0 0,0 0 1 0 0,0 0-1 0 0,0 1 1 0 0,0-1-1 0 0,0 0 1 0 0,0 0-1 0 0,0 0 1 0 0,0 0-1 0 0,0 0 1 0 0,0 0-1 0 0,0 0 1 0 0,0 0-1 0 0,0 1 1 0 0,0-1-1 0 0,0 0 1 0 0,0 0-1 0 0,0 0 1 0 0,0 0-1 0 0,0 0 1 0 0,0 0-1 0 0,0 0 1 0 0,0 0-1 0 0,0 0 1 0 0,0 0-1 0 0,0 1 1 0 0,0-1-1 0 0,0 0 1 0 0,0 0-1 0 0,-1 0 1 0 0,1 0-1 0 0,0 0 1 0 0,0 0-1 0 0,0 0 1 0 0,0 0-1 0 0,0 0 1 0 0,0 0-1 0 0,0 0 1 0 0,0 0-1 0 0,0 0 1 0 0,-1 0-1 0 0,1 0 1 0 0,0 0-1 0 0,0 0 0 0 0,0 0 1 0 0,0 0-1 0 0,0 0 1 0 0,0 0-1 0 0,0 0 1 0 0,0 0-1 0 0,-1 0 1 0 0,1 0-1 0 0,0 0 1 0 0,0 0-1 0 0,0 0 1 0 0,0 0-1 0 0,0 0 1 0 0,0 0-1 0 0,0 0 1 0 0,0 0-1 0 0,0-1 1 0 0,0 1-1 0 0,-1 0 1 0 0,2 38-44 0 0,1-14 62 0 0,-2 46-2 0 0,4-85-24 0 0,12-12 4 0 0,22-16 9 0 0,-24 27-5 0 0,6-9-10 0 0,-21 24 3 0 0,-12 15 4 0 0,-4 5 16 0 0,-2-1 1 0 0,-29 22-1 0 0,-13 5-9 0 0,87-61-82 0 0,29-8 121 0 0,-25 12-208 0 0,1 2-1 0 0,0 1 1 0 0,39-5-1 0 0,-69 13 144 0 0,-1 1-1 0 0,0 0 1 0 0,0 0-1 0 0,0 0 1 0 0,0 0-1 0 0,0 0 1 0 0,0 0-1 0 0,1 0 1 0 0,-1 0-1 0 0,0-1 1 0 0,0 1-1 0 0,0 0 1 0 0,0 0-1 0 0,0 0 1 0 0,1 0-1 0 0,-1 0 1 0 0,0 0-1 0 0,0 0 1 0 0,0 0-1 0 0,0 0 1 0 0,1 0-1 0 0,-1 0 1 0 0,0 0-1 0 0,0 0 1 0 0,0 0-1 0 0,0 0 1 0 0,1 0-1 0 0,-1 0 1 0 0,0 0-1 0 0,0 0 1 0 0,0 0-1 0 0,0 0 1 0 0,0 1-1 0 0,1-1 1 0 0,-1 0-1 0 0,0 0 1 0 0,0 0-1 0 0,0 0 1 0 0,0 0-1 0 0,0 0 1 0 0,0 0-1 0 0,1 1 1 0 0,-1-1-1 0 0,0 0 1 0 0,0 0-1 0 0,0 0 1 0 0,0 0-1 0 0,0 0 1 0 0,0 1-1 0 0,0-1 1 0 0,0 0-1 0 0,0 0 1 0 0,0 0-1 0 0,0 0 1 0 0,0 1-1 0 0,0-1 1 0 0,0 0-1 0 0,0 0 1 0 0,0 0-1 0 0,0 0 1 0 0,0 1-1 0 0,0-1 1 0 0,0 0-1 0 0,0 0 1 0 0,0 0-1 0 0,-13 13-516 0 0,-19 9 411 0 0,31-21 113 0 0,-20 10 10 0 0,0 0 1 0 0,-29 11 0 0 0,-32 16-9 0 0,153-68-100 0 0,2 0 125 0 0,-31 2 6 0 0,-56 30 0 0 0,-22 5 16 0 0,-2 4-37 0 0,-54 23-1 0 0,105-41-1 0 0,-1-1 0 0 0,1 0 0 0 0,-2-1 0 0 0,1-1 0 0 0,-1 0-1 0 0,-1 0 1 0 0,13-17 0 0 0,-23 27 5 0 0,1 0 0 0 0,-1 0 1 0 0,0 0-1 0 0,0-1 0 0 0,0 1 0 0 0,0 0 0 0 0,0 0 0 0 0,0 0 0 0 0,0 0 1 0 0,1-1-1 0 0,-1 1 0 0 0,0 0 0 0 0,0 0 0 0 0,0 0 0 0 0,0 0 0 0 0,0-1 1 0 0,0 1-1 0 0,0 0 0 0 0,0 0 0 0 0,0 0 0 0 0,0 0 0 0 0,0-1 0 0 0,0 1 1 0 0,0 0-1 0 0,0 0 0 0 0,0 0 0 0 0,0-1 0 0 0,0 1 0 0 0,-1 0 0 0 0,1 0 1 0 0,0 0-1 0 0,0 0 0 0 0,0 0 0 0 0,0-1 0 0 0,0 1 0 0 0,0 0 0 0 0,0 0 1 0 0,0 0-1 0 0,-1 0 0 0 0,1 0 0 0 0,0 0 0 0 0,0-1 0 0 0,0 1 0 0 0,0 0 1 0 0,0 0-1 0 0,-1 0 0 0 0,1 0 0 0 0,0 0 0 0 0,0 0 0 0 0,0 0 0 0 0,-1 0 1 0 0,1 0-1 0 0,0 0 0 0 0,0 0 0 0 0,0 0 0 0 0,-1 0 0 0 0,-16 2 19 0 0,-16 10 11 0 0,17-6-15 0 0,-17 8 1 0 0,-66 20-1 0 0,98-34-14 0 0,1 0 0 0 0,-1 0 0 0 0,1 0 0 0 0,-1 0-1 0 0,1 0 1 0 0,0 0 0 0 0,-1 1 0 0 0,1-1 0 0 0,-1 0-1 0 0,1 0 1 0 0,-1-1 0 0 0,1 1 0 0 0,-1 0 0 0 0,1 0-1 0 0,-1 0 1 0 0,1 0 0 0 0,0 0 0 0 0,-1 0 0 0 0,1-1-1 0 0,-1 1 1 0 0,1 0 0 0 0,0 0 0 0 0,-1-1 0 0 0,1 1 0 0 0,0 0-1 0 0,-1 0 1 0 0,1-1 0 0 0,0 1 0 0 0,-1 0 0 0 0,1-1-1 0 0,0 1 1 0 0,-1-1 0 0 0,0-19 4 0 0,18-34-8 0 0,-9 30 26 0 0,-3 6-11 0 0,6-37-9 0 0,-11 52-3 0 0,1 0 0 0 0,-1 1 1 0 0,0-1-1 0 0,0 0 1 0 0,0 0-1 0 0,0 0 0 0 0,0 1 1 0 0,-1-1-1 0 0,1 0 1 0 0,-1 0-1 0 0,0 1 1 0 0,0-1-1 0 0,0 0 0 0 0,0 1 1 0 0,-2-4-1 0 0,3 6 0 0 0,-1-1 0 0 0,1 1-1 0 0,-1-1 1 0 0,1 1 0 0 0,0 0 0 0 0,-1-1-1 0 0,1 1 1 0 0,-1 0 0 0 0,1-1 0 0 0,-1 1-1 0 0,1 0 1 0 0,-1 0 0 0 0,1-1 0 0 0,-1 1-1 0 0,0 0 1 0 0,1 0 0 0 0,-1 0 0 0 0,1 0-1 0 0,-1 0 1 0 0,1 0 0 0 0,-1 0 0 0 0,0 0-1 0 0,1 0 1 0 0,-1 0 0 0 0,1 0 0 0 0,-1 0-1 0 0,1 0 1 0 0,-1 0 0 0 0,0 1 0 0 0,1-1-1 0 0,-1 0 1 0 0,-18 17-30 0 0,-5 22-24 0 0,20-31 38 0 0,-14 39 48 0 0,17-44-30 0 0,1-1-1 0 0,-1 0 1 0 0,0 0 0 0 0,1 1-1 0 0,-1-1 1 0 0,1 1-1 0 0,0-1 1 0 0,0 0 0 0 0,0 1-1 0 0,0-1 1 0 0,0 0 0 0 0,1 1-1 0 0,-1-1 1 0 0,1 1 0 0 0,-1-1-1 0 0,1 0 1 0 0,1 3-1 0 0,-1-5-1 0 0,0 0-1 0 0,-1 1 0 0 0,1-1 1 0 0,0 0-1 0 0,0 0 0 0 0,0 0 0 0 0,0 0 1 0 0,-1 0-1 0 0,1 0 0 0 0,0 0 1 0 0,0 0-1 0 0,0 0 0 0 0,0 0 0 0 0,-1 0 1 0 0,1 0-1 0 0,0 0 0 0 0,0-1 1 0 0,-1 1-1 0 0,1 0 0 0 0,0-1 0 0 0,0 1 1 0 0,-1-1-1 0 0,1 1 0 0 0,0-1 1 0 0,-1 1-1 0 0,1-1 0 0 0,0 1 0 0 0,-1-1 1 0 0,1 1-1 0 0,-1-1 0 0 0,1 0 1 0 0,0-1-1 0 0,20-21 8 0 0,-4 0 8 0 0,-12 15-21 0 0,1 0 1 0 0,0 0 0 0 0,0 0 0 0 0,1 0-1 0 0,0 1 1 0 0,0 0 0 0 0,11-7-1 0 0,-17 13 6 0 0,-1 1 0 0 0,0 0 0 0 0,0 0 0 0 0,0 0-1 0 0,1 0 1 0 0,-1 0 0 0 0,0 0 0 0 0,0 0 0 0 0,0 0 0 0 0,1 0-1 0 0,-1 0 1 0 0,0 0 0 0 0,0 0 0 0 0,1 0 0 0 0,-1 0-1 0 0,0 0 1 0 0,0 0 0 0 0,0 0 0 0 0,1 0 0 0 0,-1 0-1 0 0,0 0 1 0 0,0 0 0 0 0,1 0 0 0 0,-1 0 0 0 0,0 0-1 0 0,0 0 1 0 0,0 1 0 0 0,0-1 0 0 0,1 0 0 0 0,-1 0 0 0 0,0 0-1 0 0,0 0 1 0 0,0 0 0 0 0,0 1 0 0 0,1-1 0 0 0,-1 0-1 0 0,0 0 1 0 0,0 0 0 0 0,0 1 0 0 0,0-1 0 0 0,0 0-1 0 0,0 0 1 0 0,0 1 0 0 0,3 15-4 0 0,-6 31 5 0 0,1-28 1 0 0,1-27 72 0 0,-1-2-72 0 0,1-1-1 0 0,0 0 0 0 0,0 0 1 0 0,1 0-1 0 0,3-18 0 0 0,-3 25-7 0 0,2 0-1 0 0,-1 0 1 0 0,0 0-1 0 0,1 0 1 0 0,0 1-1 0 0,-1-1 1 0 0,2 0-1 0 0,-1 1 1 0 0,5-6 0 0 0,-7 9 5 0 0,1-1 1 0 0,-1 1 0 0 0,0-1 0 0 0,1 1 0 0 0,-1 0 0 0 0,1-1-1 0 0,-1 1 1 0 0,1 0 0 0 0,0-1 0 0 0,-1 1 0 0 0,1 0 0 0 0,-1 0-1 0 0,1 0 1 0 0,-1-1 0 0 0,1 1 0 0 0,0 0 0 0 0,-1 0 0 0 0,1 0-1 0 0,-1 0 1 0 0,1 0 0 0 0,0 0 0 0 0,-1 0 0 0 0,1 0 0 0 0,-1 1-1 0 0,2-1 1 0 0,-1 1 0 0 0,0 0 0 0 0,1 0-1 0 0,-1 0 1 0 0,0 0 0 0 0,0 0 0 0 0,0 0-1 0 0,0 0 1 0 0,0 1 0 0 0,0-1-1 0 0,0 0 1 0 0,-1 0 0 0 0,1 1 0 0 0,0-1-1 0 0,-1 1 1 0 0,1 1 0 0 0,4 12 0 0 0,0 1-1 0 0,-2 0 1 0 0,0 1 0 0 0,0-1-1 0 0,-2 0 1 0 0,0 28 0 0 0,-2-48 54 0 0,1 2-55 0 0,-1 1 1 0 0,1-1-1 0 0,-1 1 0 0 0,1 0 1 0 0,0-1-1 0 0,0 1 0 0 0,0-1 1 0 0,0 1-1 0 0,0-1 1 0 0,0 1-1 0 0,0-1 0 0 0,0 1 1 0 0,1-1-1 0 0,-1 1 1 0 0,0 0-1 0 0,1-1 0 0 0,0 1 1 0 0,-1-1-1 0 0,1 1 0 0 0,0 0 1 0 0,-1 0-1 0 0,1-1 1 0 0,0 1-1 0 0,0 0 0 0 0,0 0 1 0 0,2-2-1 0 0,3-2-7 0 0,1 0 1 0 0,0 1-1 0 0,0-1 1 0 0,1 1-1 0 0,-1 1 0 0 0,1-1 1 0 0,0 1-1 0 0,12-3 0 0 0,-9 4-1 0 0,0-1 1 0 0,0 2-1 0 0,-1-1 0 0 0,1 1 0 0 0,0 1 0 0 0,0 0 0 0 0,0 0 1 0 0,0 2-1 0 0,0-1 0 0 0,16 5 0 0 0,-26-6 9 0 0,-1 0 0 0 0,1 0 0 0 0,0 0 0 0 0,-1 0-1 0 0,1 0 1 0 0,0 0 0 0 0,-1 1 0 0 0,1-1 0 0 0,0 0 0 0 0,-1 0 0 0 0,1 1 0 0 0,-1-1 0 0 0,1 0-1 0 0,-1 1 1 0 0,1-1 0 0 0,-1 1 0 0 0,1-1 0 0 0,-1 1 0 0 0,1-1 0 0 0,-1 1 0 0 0,1-1-1 0 0,-1 1 1 0 0,0-1 0 0 0,1 1 0 0 0,-1-1 0 0 0,0 1 0 0 0,1 0 0 0 0,-1-1 0 0 0,0 1 0 0 0,0 0-1 0 0,-15 11 43 0 0,-31-1 27 0 0,-38-11 4 0 0,76 0-69 0 0,0-1 0 0 0,1-1 0 0 0,0 1 0 0 0,-1-1 0 0 0,1 0 1 0 0,0-1-1 0 0,0 0 0 0 0,0 0 0 0 0,-7-5 0 0 0,14 8-5 0 0,0 0 0 0 0,0 0 1 0 0,0 0-1 0 0,-1 0 0 0 0,1 0 0 0 0,0 0 0 0 0,0 0 1 0 0,0 0-1 0 0,0 0 0 0 0,-1 0 0 0 0,1 0 1 0 0,0 0-1 0 0,0-1 0 0 0,0 1 0 0 0,0 0 1 0 0,0 0-1 0 0,-1 0 0 0 0,1 0 0 0 0,0 0 1 0 0,0-1-1 0 0,0 1 0 0 0,0 0 0 0 0,0 0 1 0 0,0 0-1 0 0,0 0 0 0 0,0-1 0 0 0,0 1 1 0 0,0 0-1 0 0,0 0 0 0 0,0 0 0 0 0,0-1 1 0 0,0 1-1 0 0,0 0 0 0 0,0 0 0 0 0,0 0 1 0 0,0-1-1 0 0,0 1 0 0 0,0 0 0 0 0,0 0 1 0 0,0 0-1 0 0,0 0 0 0 0,0-1 0 0 0,0 1 1 0 0,0 0-1 0 0,0 0 0 0 0,0 0 0 0 0,1 0 1 0 0,-1-1-1 0 0,0 1 0 0 0,12-4-30 0 0,15 1-10 0 0,14 9-526 0 0,-26 4-4534 0 0,-8 8-9290 0 0,-7-15 12219 0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07T15:16:12.6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42 164 0 0,'3'-9'2189'0'0,"-1"-9"5396"0"0,0 3 3709 0 0,4 35-7045 0 0,-3-1-3602 0 0,-1 0 0 0 0,-1 0 0 0 0,-1 1 0 0 0,0-1 0 0 0,-6 38 0 0 0,2-35-308 0 0,-1 0 0 0 0,-11 31-1 0 0,15-71 217 0 0,0 0 56 0 0,1 0 0 0 0,4-35 0 0 0,-3 45-611 0 0,1 0 0 0 0,-1 1 0 0 0,2-1 0 0 0,-1 0 0 0 0,1 1 0 0 0,0-1 0 0 0,1 1 0 0 0,0 0 0 0 0,0 0 0 0 0,0 0 0 0 0,1 1 0 0 0,7-8 0 0 0,-12 13 0 0 0,0 1 0 0 0,1 0 0 0 0,-1 0 0 0 0,0 0 0 0 0,0-1 0 0 0,0 1 0 0 0,1 0 0 0 0,-1 0 0 0 0,0 0 0 0 0,0 0 0 0 0,0 0 0 0 0,1-1 0 0 0,-1 1 0 0 0,0 0 0 0 0,0 0 0 0 0,1 0 0 0 0,-1 0 0 0 0,0 0 0 0 0,1 0 0 0 0,-1 0 0 0 0,0 0 0 0 0,0 0 0 0 0,1 0 0 0 0,-1 0 0 0 0,0 0 0 0 0,0 0 0 0 0,1 0 0 0 0,-1 0 0 0 0,0 0 0 0 0,0 0 0 0 0,1 1 0 0 0,-1-1 0 0 0,0 0 0 0 0,0 0 0 0 0,1 0 0 0 0,-1 0 0 0 0,0 0 0 0 0,0 1 0 0 0,0-1 0 0 0,1 0 0 0 0,-1 0 0 0 0,0 0 0 0 0,0 1 0 0 0,0-1 0 0 0,0 0 0 0 0,0 0 0 0 0,1 1 0 0 0,1 18 0 0 0,-7 18 0 0 0,-18 25 0 0 0,21-59 0 0 0,1 1 0 0 0,-1-1 0 0 0,0 0 0 0 0,0 0 0 0 0,0 0 0 0 0,0 0 0 0 0,0-1 0 0 0,0 1 0 0 0,-1 0 0 0 0,0-1 0 0 0,1 0 0 0 0,-1 1 0 0 0,0-1 0 0 0,0 0 0 0 0,-6 2 0 0 0,9-4 0 0 0,-1 0 0 0 0,1 0 0 0 0,-1-1 0 0 0,1 1 0 0 0,-1 0 0 0 0,1 0 0 0 0,-1-1 0 0 0,1 1 0 0 0,0 0 0 0 0,-1-1 0 0 0,1 1 0 0 0,-1 0 0 0 0,1-1 0 0 0,0 1 0 0 0,-1-1 0 0 0,1 1 0 0 0,0 0 0 0 0,0-1 0 0 0,-1 1 0 0 0,1-1 0 0 0,0 1 0 0 0,0-1 0 0 0,0 1 0 0 0,0-1 0 0 0,0 1 0 0 0,-1-1 0 0 0,1 1 0 0 0,0-1 0 0 0,0 1 0 0 0,0-1 0 0 0,0 0 0 0 0,1 1 0 0 0,-1-1 0 0 0,0 1 0 0 0,0-1 0 0 0,0 1 0 0 0,0-1 0 0 0,0 1 0 0 0,1-1 0 0 0,-1 1 0 0 0,1-1 0 0 0,4-24 0 0 0,0 15 0 0 0,0 0 0 0 0,0 0 0 0 0,1 0 0 0 0,0 1 0 0 0,0 0 0 0 0,1 0 0 0 0,0 1 0 0 0,1 0 0 0 0,0 0 0 0 0,0 0 0 0 0,1 1 0 0 0,0 1 0 0 0,0-1 0 0 0,14-6 0 0 0,-23 13 0 0 0,1-1 0 0 0,-1 1 0 0 0,0 0 0 0 0,0 0 0 0 0,1-1 0 0 0,-1 1 0 0 0,0 0 0 0 0,1 0 0 0 0,-1 0 0 0 0,0 0 0 0 0,1-1 0 0 0,-1 1 0 0 0,0 0 0 0 0,1 0 0 0 0,-1 0 0 0 0,0 0 0 0 0,1 0 0 0 0,-1 0 0 0 0,0 0 0 0 0,1 0 0 0 0,-1 0 0 0 0,0 0 0 0 0,1 0 0 0 0,-1 0 0 0 0,0 0 0 0 0,1 0 0 0 0,-1 0 0 0 0,0 0 0 0 0,1 0 0 0 0,-1 1 0 0 0,0-1 0 0 0,1 0 0 0 0,-1 0 0 0 0,0 0 0 0 0,1 0 0 0 0,-1 1 0 0 0,0-1 0 0 0,0 0 0 0 0,1 0 0 0 0,-1 1 0 0 0,0-1 0 0 0,0 0 0 0 0,0 0 0 0 0,1 1 0 0 0,-1-1 0 0 0,-5 20 0 0 0,-18 20 0 0 0,9-20 0 0 0,-11 14 0 0 0,2 2 0 0 0,-22 44 0 0 0,70-112 0 0 0,-20 27 0 0 0,0 0 0 0 0,0-1 0 0 0,-1 0 0 0 0,0 1 0 0 0,0-2 0 0 0,4-6 0 0 0,-7 10 0 0 0,0-1 0 0 0,0 1 0 0 0,0-1 0 0 0,0 1 0 0 0,-1-1 0 0 0,1 0 0 0 0,-1 1 0 0 0,0-1 0 0 0,0 0 0 0 0,-1-4 0 0 0,1 6 0 0 0,-1 0 0 0 0,0 0 0 0 0,0 0 0 0 0,1 0 0 0 0,-1 0 0 0 0,-1 0 0 0 0,1 1 0 0 0,0-1 0 0 0,0 0 0 0 0,-1 0 0 0 0,1 1 0 0 0,-1-1 0 0 0,1 1 0 0 0,-1 0 0 0 0,0-1 0 0 0,0 1 0 0 0,1 0 0 0 0,-1 0 0 0 0,0 0 0 0 0,0 0 0 0 0,0 0 0 0 0,0 0 0 0 0,-3 0 0 0 0,3 0 0 0 0,0 1 0 0 0,0-1 0 0 0,0 1 0 0 0,-1-1 0 0 0,1 1 0 0 0,0 0 0 0 0,0 0 0 0 0,-1 0 0 0 0,1 0 0 0 0,0 1 0 0 0,-1-1 0 0 0,1 0 0 0 0,0 1 0 0 0,-3 1 0 0 0,23-1 0 0 0,27 3 0 0 0,29-13-5067 0 0,35-16-11323 0 0,-26 5 8803 0 0,-66 16 5232 0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07T15:16:13.6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241 236 616 0 0,'-31'-16'5795'0'0,"-49"-20"-1"0"0,27 14 3180 0 0,61 23-8313 0 0,1 1 1 0 0,0-1-1 0 0,0 0 0 0 0,0-1 0 0 0,11-1 0 0 0,20 2-62 0 0,-3 0-401 0 0,-24-1-143 0 0,0 1 0 0 0,1 0 0 0 0,21 5-1 0 0,-47-7 237 0 0,0 1 0 0 0,1 0 0 0 0,-1 0 0 0 0,0 2-1 0 0,1-1 1 0 0,-14 5 0 0 0,-9-1 53 0 0,-129 16 1997 0 0,243-35-1684 0 0,91-5-1 0 0,-26 5-582 0 0,71-12 19 0 0,-584 63 233 0 0,219-25-248 0 0,123-11-78 0 0,20-1 0 0 0,18-1 0 0 0,352-50 0 0 0,-296 37 0 0 0,-1-2 0 0 0,-1-3 0 0 0,85-37 0 0 0,-149 55 0 0 0,0 0 0 0 0,0 0 0 0 0,0 0 0 0 0,0 0 0 0 0,0 0 0 0 0,0-1 0 0 0,0 1 0 0 0,0-1 0 0 0,-1 1 0 0 0,1-1 0 0 0,-1 1 0 0 0,1-1 0 0 0,-1 0 0 0 0,2-2 0 0 0,-3 4 0 0 0,0-1 0 0 0,0 1 0 0 0,0 0 0 0 0,0 0 0 0 0,0 0 0 0 0,0-1 0 0 0,0 1 0 0 0,0 0 0 0 0,0 0 0 0 0,0-1 0 0 0,0 1 0 0 0,0 0 0 0 0,0 0 0 0 0,0 0 0 0 0,0-1 0 0 0,0 1 0 0 0,0 0 0 0 0,0 0 0 0 0,0 0 0 0 0,-1 0 0 0 0,1-1 0 0 0,0 1 0 0 0,0 0 0 0 0,0 0 0 0 0,0 0 0 0 0,0 0 0 0 0,-1 0 0 0 0,1-1 0 0 0,0 1 0 0 0,0 0 0 0 0,0 0 0 0 0,0 0 0 0 0,-1 0 0 0 0,1 0 0 0 0,0 0 0 0 0,0 0 0 0 0,0 0 0 0 0,-1 0 0 0 0,1 0 0 0 0,0 0 0 0 0,0 0 0 0 0,0 0 0 0 0,-1 0 0 0 0,-21 3 0 0 0,-160 65 0 0 0,15-5 0 0 0,-36 6 0 0 0,316-99 0 0 0,-18-3 0 0 0,126-65 0 0 0,-208 88 0 0 0,-34 13 0 0 0,-37 14 0 0 0,-254 75 0 0 0,303-88 0 0 0,23-2 0 0 0,20-1-1 0 0,6-6-1325 0 0,9-1-3533 0 0,-44 6 3531 0 0,-1 0 0 0 0,1 0-1 0 0,-1 0 1 0 0,1 1 0 0 0,-1 0 0 0 0,0 0-1 0 0,1 0 1 0 0,4 2 0 0 0,-8-2 1106 0 0,0-1 0 0 0,-1 1 0 0 0,1-1 0 0 0,0 1 0 0 0,-1-1 0 0 0,1 1 0 0 0,-1-1 0 0 0,1 1 0 0 0,-1 0 1 0 0,1-1-1 0 0,-1 1 0 0 0,0 0 0 0 0,1 0 0 0 0,-1-1 0 0 0,0 1 0 0 0,1 0 0 0 0,-1 0 0 0 0,0-1 0 0 0,0 1 0 0 0,0 0 0 0 0,0 0 1 0 0,0-1-1 0 0,0 1 0 0 0,0 0 0 0 0,0 0 0 0 0,0 0 0 0 0,0-1 0 0 0,0 1 0 0 0,0 0 0 0 0,-1 0 0 0 0,1-1 0 0 0,0 1 0 0 0,0 0 1 0 0,-1 0-1 0 0,1-1 0 0 0,-1 1 0 0 0,1 0 0 0 0,0-1 0 0 0,-1 1 0 0 0,0 0 0 0 0,1-1 0 0 0,-1 1 0 0 0,0 0 0 0 0,-26 26-3245 0 0,14-19 2480 0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07T15:16:49.7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978 339 360 0 0,'-30'-32'12893'0'0,"15"-1"-5374"0"0,15 30-7234 0 0,0 0 1 0 0,-1 0-1 0 0,1 1 1 0 0,0-1-1 0 0,1 0 1 0 0,-1 0-1 0 0,0 0 1 0 0,1 0-1 0 0,0 1 1 0 0,1-5-1 0 0,22-31-788 0 0,-24 38 504 0 0,1 0 0 0 0,-1 0 0 0 0,0-1 1 0 0,1 1-1 0 0,-1 0 0 0 0,1 0 0 0 0,-1 0 0 0 0,0-1 1 0 0,1 1-1 0 0,-1 0 0 0 0,0 0 0 0 0,0-1 0 0 0,1 1 0 0 0,-1 0 1 0 0,0-1-1 0 0,0 1 0 0 0,1 0 0 0 0,-1-1 0 0 0,0 1 1 0 0,0 0-1 0 0,0-1 0 0 0,0 1 0 0 0,1-1 0 0 0,-1 1 1 0 0,0 0-1 0 0,0-1 0 0 0,0 1 0 0 0,0-1 0 0 0,0 1 0 0 0,0 0 1 0 0,0-1-1 0 0,0 1 0 0 0,0-1 0 0 0,0 1 0 0 0,0 0 1 0 0,0-1-1 0 0,-1 1 0 0 0,1-1 0 0 0,-17 8 38 0 0,-27 20 156 0 0,-34 29 794 0 0,45-30-450 0 0,-68 39 1 0 0,134-103-588 0 0,200-128-2588 0 0,-231 165 2584 0 0,0 0 0 0 0,-1 0 1 0 0,1 0-1 0 0,0-1 0 0 0,-1 1 0 0 0,1 0 0 0 0,-1-1 0 0 0,0 1 0 0 0,0-1 0 0 0,1 0 0 0 0,-1 1 0 0 0,0-1 0 0 0,0 0 0 0 0,1-3 0 0 0,-2 4 54 0 0,0 1 0 0 0,0-1 0 0 0,-1 0 0 0 0,1 1 0 0 0,0-1 0 0 0,0 1 0 0 0,0-1 0 0 0,-1 1 0 0 0,1-1 0 0 0,0 1 1 0 0,-1 0-1 0 0,1-1 0 0 0,0 1 0 0 0,-1-1 0 0 0,1 1 0 0 0,-1 0 0 0 0,1-1 0 0 0,-1 1 0 0 0,1 0 0 0 0,-1-1 0 0 0,1 1 0 0 0,-1 0 1 0 0,1 0-1 0 0,-1-1 0 0 0,1 1 0 0 0,-1 0 0 0 0,1 0 0 0 0,-1 0 0 0 0,1 0 0 0 0,-1 0 0 0 0,-1 0 0 0 0,-6-1 218 0 0,0 0 0 0 0,-1 1 0 0 0,1 1 0 0 0,0-1 0 0 0,-13 4 0 0 0,-18 4 439 0 0,1 2 0 0 0,0 2 0 0 0,0 1 0 0 0,-69 37 0 0 0,178-86-615 0 0,103-56-184 0 0,-143 74 120 0 0,45-36 1 0 0,-75 54 21 0 0,0-1 1 0 0,0 0 0 0 0,-1 1-1 0 0,1-1 1 0 0,0 1-1 0 0,0-1 1 0 0,0 0 0 0 0,0 0-1 0 0,-1 1 1 0 0,1-1-1 0 0,0 0 1 0 0,-1 0 0 0 0,1 0-1 0 0,-1 0 1 0 0,1 0-1 0 0,-1 0 1 0 0,1 0 0 0 0,-1 0-1 0 0,0 0 1 0 0,1 0-1 0 0,-1 0 1 0 0,0-1 0 0 0,0 1 0 0 0,-1 1 1 0 0,0-1-1 0 0,0 1 1 0 0,1-1-1 0 0,-1 1 1 0 0,0 0-1 0 0,0-1 1 0 0,0 1 0 0 0,0 0-1 0 0,1 0 1 0 0,-1-1-1 0 0,0 1 1 0 0,0 0-1 0 0,0 0 1 0 0,0 0 0 0 0,0 0-1 0 0,0 0 1 0 0,1 0-1 0 0,-1 0 1 0 0,-1 1-1 0 0,-53 10 69 0 0,-22 15 238 0 0,2 3 0 0 0,1 3 0 0 0,1 4 0 0 0,2 3 0 0 0,-70 50 0 0 0,134-84-250 0 0,2 0 1 0 0,-1 0-1 0 0,0 0 0 0 0,1 0 0 0 0,-8 11 1 0 0,13-16-57 0 0,-1 1 0 0 0,1 0 0 0 0,0-1 0 0 0,-1 1 1 0 0,1 0-1 0 0,-1-1 0 0 0,1 1 0 0 0,0 0 0 0 0,0 0 1 0 0,-1 0-1 0 0,1-1 0 0 0,0 1 0 0 0,0 0 0 0 0,0 0 1 0 0,0 0-1 0 0,0-1 0 0 0,0 1 0 0 0,0 0 0 0 0,0 0 0 0 0,0 0 1 0 0,0-1-1 0 0,1 1 0 0 0,-1 1 0 0 0,1-1-3 0 0,0 0 0 0 0,0 0 0 0 0,0-1 0 0 0,0 1 0 0 0,1 0 1 0 0,-1-1-1 0 0,0 1 0 0 0,0 0 0 0 0,1-1 0 0 0,-1 0 0 0 0,0 1 0 0 0,1-1 0 0 0,-1 0 0 0 0,0 0 0 0 0,1 1 0 0 0,-1-1 0 0 0,0 0 0 0 0,1 0 0 0 0,1-1 0 0 0,22 0-98 0 0,0-2-1 0 0,-1 0 1 0 0,1-2 0 0 0,-1-1-1 0 0,39-14 1 0 0,112-55-5404 0 0,-158 67 4502 0 0,0 1-204 0 0,-1-1 1 0 0,-1 0-1 0 0,1-1 0 0 0,-1-1 0 0 0,20-16 1 0 0,-29 13 1511 0 0,-17 10 843 0 0,-22 9 1190 0 0,-110 38 3023 0 0,-69 43-3196 0 0,134-54-1913 0 0,58-26-231 0 0,14-5-25 0 0,1 0 0 0 0,-1 0-1 0 0,0 0 1 0 0,0 0 0 0 0,1 1 0 0 0,-1 0 0 0 0,1 0 0 0 0,0 1-1 0 0,0 0 1 0 0,-7 7 0 0 0,12-11-1 0 0,0 0 0 0 0,0 1-1 0 0,0-1 1 0 0,0 1 0 0 0,0-1-1 0 0,0 1 1 0 0,0-1 0 0 0,0 0 0 0 0,0 1-1 0 0,0-1 1 0 0,1 1 0 0 0,-1-1 0 0 0,0 0-1 0 0,0 1 1 0 0,1-1 0 0 0,-1 1-1 0 0,0-1 1 0 0,0 0 0 0 0,1 0 0 0 0,-1 1-1 0 0,0-1 1 0 0,1 0 0 0 0,-1 1-1 0 0,0-1 1 0 0,1 0 0 0 0,-1 0 0 0 0,1 0-1 0 0,-1 1 1 0 0,0-1 0 0 0,1 0 0 0 0,-1 0-1 0 0,1 0 1 0 0,-1 0 0 0 0,1 0-1 0 0,-1 0 1 0 0,0 0 0 0 0,1 0 0 0 0,-1 0-1 0 0,1 0 1 0 0,-1 0 0 0 0,1 0 0 0 0,-1 0-1 0 0,0 0 1 0 0,1 0 0 0 0,0-1-1 0 0,24 1-23 0 0,59-16-284 0 0,-77 15 184 0 0,1-2-1 0 0,-1 1 0 0 0,0-1 0 0 0,-1 0 0 0 0,1 0 0 0 0,0-1 0 0 0,-1 0 0 0 0,0 0 0 0 0,8-6 0 0 0,-14 10 121 0 0,0 0 0 0 0,0 0 0 0 0,0-1 0 0 0,1 1 0 0 0,-1 0 0 0 0,0 0 0 0 0,0 0 0 0 0,0 0 0 0 0,1-1 0 0 0,-1 1-1 0 0,0 0 1 0 0,0 0 0 0 0,0 0 0 0 0,0-1 0 0 0,1 1 0 0 0,-1 0 0 0 0,0 0 0 0 0,0 0 0 0 0,0-1 0 0 0,0 1 0 0 0,0 0 0 0 0,0 0 0 0 0,0-1 0 0 0,0 1 0 0 0,0 0 0 0 0,0 0 0 0 0,0-1 0 0 0,0 1 0 0 0,0 0 0 0 0,0 0 0 0 0,0-1 0 0 0,0 1-1 0 0,0 0 1 0 0,0 0 0 0 0,0-1 0 0 0,0 1 0 0 0,0 0 0 0 0,0 0 0 0 0,-1-1 0 0 0,1 1 0 0 0,0 0 0 0 0,0 0 0 0 0,0 0 0 0 0,0-1 0 0 0,0 1 0 0 0,-1 0 0 0 0,1 0 0 0 0,0 0 0 0 0,0 0 0 0 0,-1-1 0 0 0,-17-1-37 0 0,-22 5 74 0 0,-308 83 103 0 0,236-54-126 0 0,89-28-50 0 0,30-13 8 0 0,39-14-192 0 0,33-6-1592 0 0,-20 9-300 0 0,111-56 1 0 0,-170 76 2116 0 0,1 0 0 0 0,-1 0 0 0 0,0 0 0 0 0,0 0 0 0 0,0 0 0 0 0,0 0 0 0 0,1 0 0 0 0,-1 0 0 0 0,0 0-1 0 0,0 0 1 0 0,0 0 0 0 0,0 0 0 0 0,0 0 0 0 0,1-1 0 0 0,-1 1 0 0 0,0 0 0 0 0,0 0 0 0 0,0 0 0 0 0,0 0 0 0 0,0 0 0 0 0,0 0 0 0 0,1 0 0 0 0,-1 0 0 0 0,0 0 0 0 0,0 0 0 0 0,0-1 0 0 0,0 1-1 0 0,0 0 1 0 0,0 0 0 0 0,0 0 0 0 0,0 0 0 0 0,1 0 0 0 0,-1 0 0 0 0,0-1 0 0 0,0 1 0 0 0,0 0 0 0 0,0 0 0 0 0,0 0 0 0 0,0 0 0 0 0,0 0 0 0 0,0-1 0 0 0,0 1 0 0 0,0 0 0 0 0,0 0-1 0 0,0 0 1 0 0,0 0 0 0 0,0 0 0 0 0,0-1 0 0 0,0 1 0 0 0,0 0 0 0 0,0 0 0 0 0,0 0 0 0 0,0 0 0 0 0,-1 0 0 0 0,1-1 0 0 0,0 1 0 0 0,0 0 0 0 0,0 0 0 0 0,0 0 0 0 0,0 0 0 0 0,0 0 0 0 0,-1-1-1 0 0,-14 0 7 0 0,-37 5-265 0 0,34-3-169 0 0,-51-2-2973 0 0,57 0 1738 0 0,0-1 1 0 0,0 0-1 0 0,0 0 1 0 0,0-1-1 0 0,1-1 0 0 0,-17-7 1 0 0,15 4-171 0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07T15:16:59.774"/>
    </inkml:context>
    <inkml:brush xml:id="br0">
      <inkml:brushProperty name="width" value="0.1" units="cm"/>
      <inkml:brushProperty name="height" value="0.6" units="cm"/>
      <inkml:brushProperty name="color" value="#CC0066"/>
      <inkml:brushProperty name="inkEffects" value="pencil"/>
    </inkml:brush>
  </inkml:definitions>
  <inkml:trace contextRef="#ctx0" brushRef="#br0">361 175 320 218579 66919,'0'-2'1236'-1415'394,"0"-1"232"1101"530,0-2 212-4420 174,0-1-179 4734-1098,0 0-173-1072-583,0 1-116 1072 583,0 0-80 0 0,0 2-88 1600-338,0 2-92-1600 338,0 3-84 0 0,0 1-72 1554-353,-2 4-104-1554 353,0 3-44-1554 353,-1 2-36 1554-353,-1 4-56 0 0,-2 1-43 2679 204,0 2-73-2679-204,0 0-48 0 0,-2 2-28 0 0,1-1 44 0 0,-1 1 24 0 0,0-1 12-1125-557,1-2-8 1125 557,-1-1 0-1073-564,1-3-68 50-7,0-1-148 1023 571,0-3-88-976-577,0-2-68 976 577,1-4-36 481-902,0-2-16-1397 324,2-3-12 38-5,0-2 0 878 583,1-4-4-842-589,1-1 0 35-5,1-4 0-1258 261,1-2 8 2065 333,0-2-4 0 0,2-2-4 0 0,1-2 4 751 608,2-2 0-1334 269,1 0 16 1372-267,1-2-16-789-610,0 0 8-624 885,1 0-12 1457-274,0 1-4 42-5,0 0-4-2421-319,-1 2 0 2431 325,0 1 8 48-5,0 3-4 51-6,-2 2 4-984-601,-1 2-4 1039 596,-1 3 192 59-8,-1 3 112-1098-588,-1 3 60 0 0,-1 4 40-1098-588,-2 3 28 1098 588,-1 4 12 0 0,-2 3 0 1681-335,-1 4-4-1681 335,-1 2-12-1072-583,-2 3 0 1625-331,-1 2-8-1549 330,0 2 4 1521-321,-1-1-192-44 3,1 1-104-1397 324,0-1-44 1374-314,0-1-44-1323 314,1-1-8 35-5,1-2-16 1276-295,1-3 12-1235 295,1-2-4 1212-284,1-3-4-1177 284,2-3-4 26-4,1-2 4 24-5,0-4-4 704 592,2-3-12 0 0,0-4-8 0 0,2-3 0 0 0,0-3 4 0 0,2-3-4-440 853,2-3 12 1148-257,1-2 0 26-3,1-3 0 27-6,1-1-4-1217 285,2-1 0 456-872,-1-1 4-491 876,2 1-8 1298-282,-2 2 8 35-5,0 1 8-1353 301,0 3 8 511-890,-3 1-4 891 589,0 3 8 42-5,-2 3-4 43-7,-1 2-8-1481 335,-2 4-12 505-912,-3 3 4 0 0,-1 4 0 0 0,-1 3 0 0 0,-3 4 0 1528-341,-2 3 76-2551-230,-1 4 56 47-6,-2 3 20 43-7,0 3 12 1431-312,-1 2 4-1376 313,-1 1 4 1349-304,1 1-68-471 887,-1 0-44-830-583,1-1-28 1276-295,0-1-12-1235 295,1-1 0 1212-284,1-2-8-1177 284,0-2 8 1154-275,2-2-8-1122 276,0-3 0 722 582,2-2-4 1094-271,1-3-8-1094 271,2-3-4 0 0,0-3-4 0 0,3-3-4 0 0,0-4 4 0 0,3-3 0-1793-315,2-5-4 1793 315,1-3 8 0 0,3-3-4-411 847,2-4 8 1115-255,1-1 0 24-5,2-2-4-1158 276,-1-1 4 430-863,1 1 0-463 866,-2 1 8 1231-273,-1 2-4 31-4,-1 2 4-1282 292,-3 4 0 483-881,-1 2 0 842 589,-2 4 0 36-6,-2 3-8 38-5,-1 4 0 41-6,-3 4-4 43-7,-2 2 4-1000-565,-1 5 4-1000-565,-2 2-4 43-7,-2 5 8 41-6,-1 2 0 916 578,-3 4 0 458-892,-1 3 0-1323 314,-1 2 12 1301-305,0 2 80-1256 305,-2 1 49 820 578,1 0 15 414-872,0 0 12-30 3,0 0 8-1156 297,0-2-4 1138-287,2-1-76-366 859,0-2-56 340-853,2-2-20-340 853,2-3-12 1064-290,2-3-4-1064 290,1-3-8 0 0,3-3 0 0 0,0-4 4 1049-300,3-3 8-1049 300,0-4-12 0 0,2-2 4 0 0,2-4-8 0 0,2-3 0-1049 300,0-2-8 1049-300,2-1-8 0 0,0-3 24-1064 290,0 0-4 1064-290,1-1-4-733-567,0 0 0-330 838,0 0 0 1063-271,0 0-4 0 0,-1 1-8-1077 262,0 2 4 1077-262,0 1 0 0 0,-2 2 4-1091 252,-2 3 4 1091-252,-1 2 12 0 0,0 4-12-659-600,-2 3 0 659 600,-1 4 0 0 0,-2 2 8 0 0,-1 4-16 659 600,-2 4-4 432-852,0 1 4-1091 252,-1 3 8 0 0,-1 2-8 1077-262,1 1-4-1077 262,-1 1 12 1063-271,1 1 0-1063 271,0 0 4 1050-281,0 0 0-1050 281,1-1-4 747 558,0 0 4-747-558,0-1 0-1064 290,1-1 0 1064-290,0-1 0-1080 281,1-2-4 1080-281,0-2-4-1094 271,1-2 0-16-10,1-2 0-14-9,1-3-8 1124-252,0-2 4-476 851,2-4 8 476-851,1-3 8 0 0,0-3-4 0 0,2-4 0 0 0,1-2 8-663-610,-1-4 0 1802 369,1-1-4-1139 241,0-2-4 1124-252,0-2 0-1124 252,-1 0 0 1110-261,0-1-4-16-10,0 1 0-1094 271,-1 0-4 347-848,0 2 0 703 567,-1 1-4-1050 281,0 2-4 0 0,0 3 8-1050 281,0 2 4 1050-281,-1 3 4 0 0,1 2 4 0 0,-2 3-4 0 0,1 4 8 0 0,-1 3-8 0 0,0 2-4 0 0,0 3-4 0 0,0 2-4 1050-281,-1 2 8-1050 281,1 2-8 0 0,-1 1 0 0 0,1 1 8 1035-290,0 1 4-2070 580,0 0 4-15-9,0 0-4 1050-281,0 0 0-1063 271,0-1 0 1063-271,1-1-4-1077 262,1-1 0-14-10,0-1 0-14-10,1-2-4 1105-242,1-1 4-1118 232,1-1-8-13-9,1-2 0-586-644,0-2 0 585 614,1-1 8-10-9,1-2 4 1142-184,0-1 8 523 648,0-2 4 20-3,1 0 8 22-2,0-2-8 23-3,1-1-12-588-640,-1-1 0 611 638,0-1-4 27-4,0-1 4 27-3,-1 0-4 30-4,0 0 0 31-3,0 0 8-726-624,-1-1-8 759 620,0 1-8 37-4,0 1 0 37-5,-2 0 4 42-5,1 1 4-875-606,-1 1-4 0 0,0 0 8 0 0,0 1 0 0 0,-1 0-4 0 0,-1 0 0 0 0,0 1 0 0 0,0 0 0 0 0,-1 0 0 0 0,0 0 0-875-606,0 0-4 875 606,0 1 4 0 0,0-1 4 0 0,0 0 4 0 0,-1 0-8 0 0,1 0 0 0 0,0 0 8 0 0,-1 0 12 0 0,0-1-4 0 0,0 1 4 0 0,-1-1 12 0 0,0 0 0 0 0,0 0 0 0 0,-1 0-8 0 0,0 0 40 0 0,-1 0 84 0 0,0-1 52 0 0,-1 1 24 0 0,0-1 16 0 0,-2 0 8 0 0,0-1 4 0 0,-2 1-20 0 0,0 0-16 0 0,-1 0-4 0 0,-1 0 4 0 0,-1-1-8 0 0,-1 1-36 0 0,1-1-68-833-611,-2 0 8 37-5,1 0 48 37-4,-1 0 16 759 620,1 0 16-726-624,1-1 4 31-3,0 1 0 30-4,1-1-48-1265 207,1 1-64 1347-221,1 0-40 583 645,1 0-28-559-648,0 1-24 22-2,2 0-24 21-3,2 0 4 20-2,0 0 0 18-2,2 0 0 478 657,1 1 8 0 0,2-1 20 0 0,1 1 4 478 657,2-1 0 18-2,1 1 0 20-2,1 0 0 21-3,2-1 0-537-650,0 1-4 559 648,1-1 0 24-3,0 1-4 25-2,1 0-4 27-4,0 0 4 28-2,-1 0-12-663-637,-1 0 4 694 633,-1 0 4 34-4,-1 0 20 34-3,-2 0 8 39-4,-2 0 8-801-622,-1 0 0 0 0,-1 0 4 0 0,-3 0-4 0 0,-1 0-4 1513-276,-2 0-12-1513 276,-3 1-8-1513 276,-2-1 0 1513-276,-2 0 0 0 0,-1 1 0-801-622,-1-2 4 39-4,-2 0 0 34-3,1 0-4 728 629,-1-2-4-694-633,1 0 0 31-4,0-1 4 28-2,1 0-8 27-4,0-2 0 25-2,2 0 4 1847 442,1-1 4-631-643,2-2-4-44 2,1 0 0-39 2,1-1 0-1146 217,1-1 0 1107-210,2-1-8 566 620,1 0-8-12-10,2 1 12-11-10,-1-1 0-11-9,2 0 4-1043 244,0 1-4 1031-252,0 0 4-12-10,2 0 0-12-9,0 1 0-11-8,1 0-12-1992 558,1 0 0 996-279,0 1 8 0 0,1 0 0 0 0,-1 0 0-1692-301,1 0 0 1692 301,0 1 8 0 0,-2 1 4 0 0,0 1-4 0 0,-1 0-4 0 0,-1 1-4 0 0,-1 1 4-1004 253,-1 2-8 1004-253,1 1 0 0 0,-2 1 8 0 0,1 2 4 1004-253,-1 2-4-1004 253,-1 0 0 0 0,1 3 0 0 0,-2 0 4 0 0,1 1-12 0 0,0 1 0 993-261,0 0 0-993 261,0 1 0 0 0,0 1-4 0 0,0-1 12 0 0,0 1 4 981-270,-1 0 4-981 270,1 1-8 0 0,-1-2 8-981 270,0 1 0 1680 292,0-1 0-1706-291,1 0 0-12-9,-1-2-4-12-10,1 0 4-12-8,-1-2-8-11-9,2-1 0-11-10,0-1 0 1065-225,0-1 0-1077 215,-1-1 4-10-9,1 0-4-11-9,1-1 0-10-11,-1-1 0-9-9,1 0-12-10-11,0 0-12 1127-166,0 0 0 0 0,0 1 0 0 0,0-1-4 0 0,1 1 8 0 0,1 1 8 0 0,1 0 20 0 0,1 1 0 0 0,0 1 4 0 0,2 0 4 0 0,0 0-8 0 0,2 1 0 0 0,-1 0-8 478 657,2 0 0 18-2,0 0 0-496-655,0 0 8 516 653,1 1 4 21-3,0-1-12 22-2,0 0 4 1316-213,0 1 0-1237 199,1 0-4 27-3,-2 0 0-665-631,1 0-4 695 627,-1 1 12 31-3,-1 0 0 33-4,0-1-12 37-4,1 0 0 37-5,-1-1-4-833-611,0 0 8 0 0,-1 0-8 0 0,0-2-4-833-611,0 0 8 833 611,-1-1 0 0 0,0 0 4 1450-280,0-1 0-1450 280,0 0 0 0 0,-1-1 4 0 0,0 0-8 0 0,-1 0 4 0 0,0-1 8 0 0,-2 0 4 0 0,0 0 4 0 0,0 1 4 0 0,-1-1 0 0 0,-1 0-12-826-605,-1 0 4 826 605,0 0 0 826 605,-1 0-8-826-605,-1-1 12 0 0,-1 0 4 0 0,0 0-4 0 0,-2-1-4 0 0,0 0-8 0 0,-1 0-4-1450 280,-1-1-8 1450-280,0 0 4 0 0,-1-1 0 0 0,-1 0-8 0 0,-1-1 4 833 611,0 0 4-833-611,-1 0 4 0 0,0-1 0 0 0,0 0 0-833-611,0 0 0 37-5,-1 0 0 37-4,1 0 8-1351 233,0 0 0 2110 387,1 0-4-663-637,1 0-4 28-2,1 0-4 27-4,1 1 4 25-2,1-1-8 1259-198,2 1 0-47 2,0 0 0-42 2,2-1 0-39 2,2 1-8-548 837,0-1 4 1109-214,3 0 0-12-10,1 1 4 647 590,1-1 0 46-32,1 0 4 44-33,2 1 4 40-34,0-1 0 36-36,1 1-4 31-36,0 0 0 27-38,1 2-8 21-39,-1-1 4-1040 364,-1 2 0 28-7,1 1 0-977-475,-2 1 4 1004 467,0 1 4 29-8,-1 2 0-1033-459,-1 0 4 0 0,-2 3 0 0 0,0 0 4 0 0,-1 2 0-1092 430,-2 1 4-29-10,0 0-8-31-9,-2 1 8-32-11,1 0 0 1184-400,-2 1-12-1215 390,0-1 4-32-10,1 0-12-33-12,-1-1 8-33-12,0 0 4-33-12,1-2 0-34-13,0 0 16-34-13,0-1-8-33-13,1-2 16-34-14,-1-1-8 1481-291,-1-1-4 0 0,1-2-4 0 0,-2 0-12 0 0,0-2 4-2314-346,-1 0-8 1552-280,1-2 4 34-3,-1 0-8 34-4,0-1 4 1383-231,0-1 4-51 2,2-1 0-46 1,0 0-4-42 4,1 0-4-38 3,0-1 0-36 3,2 0-8-32 4,1-1 4-444 847,1 1-12 1091-252,1 1 4-14-10,1 0 4 719 558,1 1-4 37-34,1 1 4 35-34,0 2 8 29-37,0 2 0 26-38,1 1 4-1025 344,0 2 4 25-7,0 1 0 26-8,-1 1-4 28-7,0 2 4 27-8,0 0 8 29-8,-2 1 0-1033-459,-1 1 12 0 0,0 0-4-1092 430,-2 0 8-29-10,-1 0-8-31-9,-1 1-8-32-11,0-1 0-31-10,-1 1 0-32-10,0-1 4-33-12,0 0 4-33-12,0-2 4-33-12,1 0 8-34-13,-1-2-4-34-13,1 0-4-33-13,1-2-12 1447-305,-1 0-4-1481 291,2-2-20 1481-291,-1-1-4-1513 276,1-2-8 1513-276,0-1 4 1513-276,0-1 8-32-15,1-1 4-34-14,1-2 12-33-13,0 0 0-34-13,0 0 4-34-13,1-1-4-33-12,-1 0 0-33-12,1 1 0-1280 368,-1 1-4 1247-380,0 1 4-32-10,0 1-4-31-10,0 1-4-32-11,-1 0-4-31-9,0 2 4-29-10,-1 2 8-1092 430,0 1-8 0 0,0 2 0 0 0,-1 1 8 0 0,0 3 16 0 0,-1 2-12-1092 430,0 2 8-29-10,0 1 0-31-9,0 2-8 1152-411,-1 1 8-1184 400,2 0-12-31-10,-1 1 0-32-10,1 0-4-33-12,0 0-4 1280-368,0 0 4-1313 356,2-1 4-33-12,-1-1-12-34-13,0-2-4-34-13,1 0 12-33-13,0-2 4-34-14,0-1-4 1481-291,1-2 4 1481-291,0-1 0-1481 291,1-1 8 0 0,0-2-8 0 0,1 0 0 0 0,1-2 8 0 0,0 0 0 0 0,1-1 0 0 0,1 0-4 0 0,1 0-4-864-600,0-1 4 864 600,1-1-4 0 0,1 0 4 0 0,1 0 0 0 0,0 1-4 0 0,2-1 0 0 0,0 1 4 0 0,0 0-4 0 0,1 0 0 0 0,0 1 0-826-605,0 1 0 826 605,-1 0-4 0 0,1 1-4 0 0,-2 0 4 0 0,1 0 4 0 0,-2 1 0 0 0,0 0 4 0 0,0 0 4-789-610,0 0-4 789 610,-1 0 4 0 0,0 0-4 0 0,0 0-4 0 0,-2-1 0 0 0,0 1 4 0 0,0-1 0 0 0,-1 0 4 0 0,-2-1 0 0 0,0 0 8 0 0,-2 1 12 0 0,-2-1 12 0 0,-1 0-4 0 0,-1 0-36 0 0,-2 1 0 0 0,-3 0 0 0 0,-2 0 0 0 0,-1 1 0 0 0,-3 0 0 789 610,-1-1 0-789-610,-1 1 0 0 0,-1 0 0 0 0,0 0 0 0 0,-1 0 0 826 605,1-1 0-826-605,1 0 0 0 0,0-1 0-1450 280,1 0 0 2283 331,2 0 0-833-611,2-1 0 0 0,0 0 0 0 0,3-1 0 0 0,0 1 0 0 0,2-1 0 875 606,2 0 0-875-606,0 0 0 0 0,2-1 0 0 0,1 0 0 0 0,2 0 0 0 0,1 0 0 0 0,3 0 0 0 0,1-1 0 0 0,4 2 0 0 0,2-1 0-875-606,4 0 0 875 606,4-1 0 0 0,5-1 0-1513 276,3 0 0 712-898,2-1 0 801 622,3 0 0 0 0,-1-1 0 0 0,-1 1 0 0 0,-2 0 0-762-626,-4 1 0 762 626,-3 0 0 0 0,-5 1 0 0 0,-4 1 0 0 0,-4 1 0 0 0,-4 1 0 0 0,-5 0 0-728-629,-3 1 0 1456 1258,-3 2 0-728-629,-5 0 0 0 0,-3 1 0 0 0,-4 2 0 0 0,-4 0 0 0 0,-4 1 0 0 0,-3 1 0 0 0,-2 0 0 762 626,-1 1 0-762-626,-2 0 0 1481-265,1 0 0-648 876,0 0 0-833-611,1 0 0 0 0,2-1 0 875 606,3 0 0-875-606,3-1 0 0 0,3-1 0 0 0,5-1 0 0 0,3 0 0 920 601,4-1 0-920-601,4 0 0 0 0,5-1 0 1541-314,4-1 0-1541 314,5-1 0-950-589,4 0 0 950 589,5-2 0-1511 302,3 0 0 1511-302,3-1 0 0 0,3-1 0-875-606,0 0 0 875 606,1-1 0 0 0,-1 0 0 0 0,-3 1 0-833-611,-2-1 0 833 611,-4 1 0 0 0,-4 1 0 0 0,-3-1 0 0 0,-4 1 0 0 0,-3 0 0 0 0,-5 1 0 0 0,-4 0 0 0 0,-3 0 0 0 0,-5 1 0 0 0,-3 1 0 0 0,-4 0 0 0 0,-2 1 0 0 0,-3 0 0 0 0,-1 0 0 833 611,-1 1 0-833-611,1-1 0 0 0,1 0 0 0 0,2-1 0 0 0,2 1 0 875 606,2-1 0-875-606,3 0 0 0 0,3-1 0 0 0,3 0 0 0 0,4-1 0 0 0,2-1 0 0 0,3-1 0 0 0,3 0 0 0 0,1 0 0 0 0,2 0 0 0 0,0 0 0 0 0,1 1 0 0 0,-1 0 0 0 0,0 1 0 0 0,-1 1 0 0 0,-1 1 0 0 0,-1-1 0 0 0,-1 1 0 0 0,0 0 0 0 0,-2 0 0-875-606,-2 1 0 875 606,0-1 0 875 606,-1 1 0-875-606,-1-1 0 0 0,-2 0 0 0 0,-1 0 0 0 0,0-1 0 0 0,-1-1 0 0 0,-1 0 0 0 0,1 0 0 0 0,-1-2 0-1546 287,1 0 0 1546-287,-1-1 0 0 0,1-1 0 0 0,-1-1 0 885 612,1 0 0-885-612,-1-1 0 0 0,1 0 0 0 0,0-2 0 0 0,0 0 0 0 0,0-1 0 1581-298,2-2 0-1581 298,0 0 0 1541-314,1-1 0-40-14,2-1 0-39-14,1 0 0-1462 342,0-1 0 1422-355,1 0 0-40-14,1 0 0-1382 369,0 1 0 1344-380,0 0 0-38-13,0 1 0-1306 393,0 1 0 1268-404,-1 1 0-37-11,0 2 0-1231 415,1 0 0 0 0,-1 2 0 0 0,0 1 0 0 0,-1 2 0 0 0,0 0 0 0 0,0 2 0 0 0,-1 0 0 0 0,0 2 0 0 0,-2-1 0 0 0,0 2 0 0 0,-1 1 0 0 0,0 0 0 0 0,-2 1 0 0 0,0 0 0 0 0,-1 1 0 0 0,1-1 0 0 0,-1 0 0 0 0,1 0 0 0 0,-1-1 0 0 0,1 1 0 1121 483,-1-1 0-1121-483,1-1 0 1200-438,0 1 0-1200 438,0-1 0-1200 438,1 0 0 1200-438,0 0 0 0 0,2-1 0 0 0,0 0 0 0 0,2-2 0 0 0,1 0 0 0 0,1-2 0 0 0,2-1 0 0 0,2-1 0 0 0,1-2 0-1237 427,2 0 0 1237-427,1-1 0 0 0,1-1 0 0 0,1-1 0 0 0,-1 1 0-1115-495,0 0 0-153 899,1 0 0 1268-404,-2 1 0 0 0,0 0 0 0 0,-1 1 0 0 0,-1 1 0 0 0,-1 1 0 0 0,-1 2 0 0 0,0 0 0 0 0,-2 2 0 0 0,0 1 0-1306 393,-1 1 0 1546-1302,0 2 0-240 909,-1 1 0 1066 516,-1 1 0-1066-516,-1 1 0 0 0,0 1 0 0 0,-1 1 0 0 0,-1 0 0 0 0,-1 0 0 0 0,-1-1 0 0 0,1 0 0 0 0,-1-1 0 0 0,1-1 0 0 0,0-1 0 0 0,0 0 0 1268-404,1-1 0-1268 404,0-1 0 0 0,1 0 0 0 0,0-1 0 0 0,2-1 0-1268 404,1-2 0 1268-404,1-1 0 0 0,3-1 0 0 0,1-1 0 0 0,3-1 0 0 0,3 0 0 0 0,2-1 0 0 0,4-1 0 0 0,2 1 0 0 0,2 0 0-2359-136,4 0 0 2359 136,2 2 0 0 0,3 0 0-1013-535,1 1 0 1013 535,1 2 0 0 0,0 1 0 0 0,0 1 0-974-543,-3 2 0 974 543,-2 1 0 0 0,-3 2 0 0 0,-3 1 0-938-550,-3 1 0 938 550,-4 1 0 0 0,-4 0 0 0 0,-3 1 0 0 0,-4 0 0 0 0,-2 0 0 0 0,-4 0 0 0 0,-1-1 0 0 0,-3 0 0 1250-344,-3-1 0-1250 344,-1 0 0 0 0,-1-1 0 0 0,-2-1 0 0 0,-1-1 0 0 0,0 0 0 0 0,-1-2 0 0 0,1 1 0 953 538,0-2 0-953-538,2 1 0 0 0,1-2 0 0 0,2 1 0 0 0,2-2 0 0 0,2 0 0 0 0,4 0 0 0 0,2-2 0 0 0,3 0 0 0 0,3-1 0 0 0,4 1 0 0 0,3-1 0 0 0,3 0 0-2203-194,2 2 0 3453-150,2 0 0-1250 344,0 1 0-1250 344,-1 1-1128 1250-344,-1 1-2212 0 0,-1 1-657-903-556,-1 1-675-357 878,-2 0-149 1260-322,-1 1 189 0 0,-1-1 616-422 888,0 1 847 422-888,0-1 945-1336 309,-2 0 1456 1336-309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07T15:17:00.532"/>
    </inkml:context>
    <inkml:brush xml:id="br0">
      <inkml:brushProperty name="width" value="0.1" units="cm"/>
      <inkml:brushProperty name="height" value="0.6" units="cm"/>
      <inkml:brushProperty name="color" value="#CC0066"/>
      <inkml:brushProperty name="inkEffects" value="pencil"/>
    </inkml:brush>
  </inkml:definitions>
  <inkml:trace contextRef="#ctx0" brushRef="#br0">72 134 944 216368 65860,'-1'0'1168'0'0,"-2"-1"156"0"0,0 1-8 0 0,-3 0 9 0 0,0-1 35 1344-380,0 1 56-2397-149,-2 0 60 1053 529,1 0 64 0 0,0 1 28 1293-380,0-1 4-1533 1289,2 1-35 240-909,1 0-85 0 0,1-1-156-262 914,0 1-224 262-914,2 0-176 1129 525,0-1-28 240-932,0 2-88-1369 407,2-1-96-1140-512,0 0-56 2456 107,1 1-28-1316 405,1-1-84 0 0,2 1-228 0 0,1-1-124 0 0,2 0-68-1106-508,3 0-44 2374 104,1 0-20-1268 404,3 0-16-1075-503,0-1-12 1075 503,2 0 8 1224-403,-1 0-12-2271-96,1 0 4 1047 499,-2 0 0 0 0,-1-1 8 0 0,-2 1 8 0 0,-2 0 112-1011-507,-3-1 64 1011 507,-2 1 36 0 0,-2-1 20 0 0,-2 0 8 0 0,-2 0 73 0 0,-2-1-65 0 0,-2 1-32-977-514,-3-2 68 977 514,-2 1 28 1165-377,-2-1 36-1165 377,-1 1 4 0 0,-2 0 8 0 0,1 0-8 0 0,-1-1-68 0 0,0 2-52 0 0,2-1-28 0 0,1 1-96 0 0,2 0-52 0 0,1 1-28 0 0,4 0-24 0 0,1 0-16 0 0,5 0-12 0 0,2 0 4 0 0,6-1 8-955-510,5 0 0 955 510,6 0 0 0 0,6-2-4 0 0,4-1 0 0 0,4-2 8-926-516,2 0-8 926 516,1 0-8 0 0,-1-1-4-897-524,-2 0 8-235 867,-3 0 4 276-884,-4 0 4 856 541,-3 1 12 0 0,-4 1 144-830-547,-4 1 92 830 547,-5 0 40-1126 311,-4 0 28 1126-311,-3 2 8 0 0,-4 1-144 0 0,-4 0-188 0 0,-3 1 0 0 0,-4 0 0 0 0,-1 0 0 0 0,-3 0 0 815 558,-1 0 0-815-558,0 0 0 0 0,0-1 0 0 0,2 0 0 842 551,1-1 0-842-551,2 1 0 0 0,1-2 0 0 0,3 1-484 871 546,3 0-804-2063-213,1-1-832 1192-333,3 0-905-348 883,3 0-871 348-883,1 0-624 0 0,2 0-117-1260 322,2 0 345 2145 245,1 0 703-2192-246,1 1 857 849 571,1 1 888 458-892,-2 0 1504 0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07T15:27:37.5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224 201 140 0 0,'23'-67'3431'0'0,"-21"57"-2417"0"0,1 0 0 0 0,0 0 0 0 0,0 1 1 0 0,1-1-1 0 0,0 1 0 0 0,1-1 0 0 0,0 1 0 0 0,12-15 0 0 0,-10 20 4019 0 0,-9 17-2070 0 0,-10 17-381 0 0,-158 249-315 0 0,220-374-2319 0 0,127-131-14 0 0,-169 216 76 0 0,-172 271 261 0 0,154-240-271 0 0,3-9 1 0 0,1 0 1 0 0,0 1-1 0 0,1 0 0 0 0,0 0 1 0 0,-4 23-1 0 0,24-53-61 0 0,6-16 33 0 0,59-138-5 0 0,0 0 44 0 0,-80 170-11 0 0,0 1 0 0 0,0 0-1 0 0,0 0 1 0 0,0-1 0 0 0,0 1 0 0 0,0 0 0 0 0,0-1 0 0 0,0 1-1 0 0,0 0 1 0 0,0-1 0 0 0,0 1 0 0 0,0 0 0 0 0,0 0 0 0 0,0-1-1 0 0,1 1 1 0 0,-1 0 0 0 0,0 0 0 0 0,0-1 0 0 0,0 1-1 0 0,0 0 1 0 0,1 0 0 0 0,-1-1 0 0 0,0 1 0 0 0,0 0 0 0 0,0 0-1 0 0,1 0 1 0 0,-1-1 0 0 0,0 1 0 0 0,0 0 0 0 0,1 0-1 0 0,-1 0 1 0 0,0 0 0 0 0,0 0 0 0 0,1 0 0 0 0,-1 0 0 0 0,0-1-1 0 0,1 1 1 0 0,-1 0 0 0 0,0 0 0 0 0,0 0 0 0 0,1 0 0 0 0,-1 0-1 0 0,0 0 1 0 0,1 0 0 0 0,-1 0 0 0 0,0 1 0 0 0,1-1-1 0 0,-1 18 41 0 0,-10 28 26 0 0,-14 23 571 0 0,-26 114 0 0 0,57-219-647 0 0,2 0 0 0 0,1 1 1 0 0,1 1-1 0 0,19-38 0 0 0,-29 68 10 0 0,1 0 0 0 0,0 0-1 0 0,0 0 1 0 0,0 0 0 0 0,0 0-1 0 0,1 0 1 0 0,-1 1 0 0 0,1-1-1 0 0,6-5 1 0 0,-8 9-1 0 0,0-1 1 0 0,1 1-1 0 0,-1-1 0 0 0,1 1 0 0 0,-1 0 0 0 0,1-1 1 0 0,-1 1-1 0 0,1 0 0 0 0,-1 0 0 0 0,1 0 0 0 0,-1 0 1 0 0,1 0-1 0 0,-1 0 0 0 0,1 0 0 0 0,-1 1 0 0 0,1-1 1 0 0,-1 1-1 0 0,1-1 0 0 0,-1 1 0 0 0,0-1 1 0 0,1 1-1 0 0,-1 0 0 0 0,0 0 0 0 0,0-1 0 0 0,1 1 1 0 0,-1 0-1 0 0,0 0 0 0 0,0 0 0 0 0,0 0 0 0 0,0 1 1 0 0,1 0-1 0 0,13 15 4 0 0,-1 0 0 0 0,0 1 1 0 0,-1 1-1 0 0,-1 0 0 0 0,-1 1 1 0 0,-1 0-1 0 0,9 25 0 0 0,15 25 4 0 0,-23-47-18 0 0,17 27-28 0 0,-34-75 13 0 0,-4-14 34 0 0,-17-28 284 0 0,-3 1 0 0 0,-48-77 0 0 0,71 134 110 0 0,4 10-165 0 0,4 21-103 0 0,12 35-169 0 0,27 54 51 0 0,15 42-1 0 0,-21-50-3 0 0,-59-156 12 0 0,-37-43-22 0 0,-5-10-9 0 0,45 74 23 0 0,21 32-17 0 0,1 0 0 0 0,0-1 0 0 0,0 1 1 0 0,0 0-1 0 0,0 0 0 0 0,0 0 0 0 0,-1 0 0 0 0,1 0 1 0 0,0 0-1 0 0,0-1 0 0 0,0 1 0 0 0,-1 0 1 0 0,1 0-1 0 0,0 0 0 0 0,0 0 0 0 0,0 0 1 0 0,-1 0-1 0 0,1 0 0 0 0,0 0 0 0 0,0 0 0 0 0,0 0 1 0 0,-1 0-1 0 0,1 0 0 0 0,0 0 0 0 0,0 0 1 0 0,0 0-1 0 0,-1 0 0 0 0,1 0 0 0 0,0 0 1 0 0,0 0-1 0 0,0 0 0 0 0,-1 1 0 0 0,1-1 0 0 0,0 0 1 0 0,0 0-1 0 0,0 0 0 0 0,0 0 0 0 0,-1 0 1 0 0,1 0-1 0 0,0 1 0 0 0,0-1 0 0 0,0 0 1 0 0,0 0-1 0 0,-1 1 0 0 0,-2 21 5 0 0,-5 235-6 0 0,10-573 18 0 0,-2 315-17 0 0,0 1 1 0 0,0 0-1 0 0,0 0 0 0 0,0 0 1 0 0,1 0-1 0 0,-1 0 1 0 0,0 0-1 0 0,0-1 1 0 0,0 1-1 0 0,0 0 1 0 0,0 0-1 0 0,0 0 1 0 0,0 0-1 0 0,0-1 1 0 0,0 1-1 0 0,0 0 0 0 0,0 0 1 0 0,0 0-1 0 0,0 0 1 0 0,0 0-1 0 0,0-1 1 0 0,0 1-1 0 0,0 0 1 0 0,0 0-1 0 0,0 0 1 0 0,0 0-1 0 0,0-1 1 0 0,0 1-1 0 0,0 0 0 0 0,0 0 1 0 0,0 0-1 0 0,-1 0 1 0 0,1 0-1 0 0,0-1 1 0 0,0 1-1 0 0,0 0 1 0 0,0 0-1 0 0,0 0 1 0 0,0 0-1 0 0,-1 0 1 0 0,1 0-1 0 0,0 0 0 0 0,0 0 1 0 0,0 0-1 0 0,0-1 1 0 0,0 1-1 0 0,-1 0 1 0 0,1 0-1 0 0,0 0 1 0 0,0 0-1 0 0,0 0 1 0 0,0 0-1 0 0,0 0 1 0 0,-1 0-1 0 0,1 0 0 0 0,0 0 1 0 0,0 0-1 0 0,0 0 1 0 0,0 0-1 0 0,-1 0 1 0 0,-8 12 5 0 0,-5 20 2 0 0,4 0 5 0 0,-8 25 8 0 0,2 0 1 0 0,-11 88-1 0 0,26-136 32 0 0,2-17-28 0 0,11-85-30 0 0,26-132-32 0 0,-73 305 292 0 0,18-33 60 0 0,-1-1 26 0 0,-20 89-1 0 0,49-176-309 0 0,27-66 0 0 0,6-22-83 0 0,-104 250 107 0 0,50-99-48 0 0,3-7 4 0 0,0-1 0 0 0,1 1-1 0 0,0 1 1 0 0,1-1-1 0 0,1 1 1 0 0,1-1 0 0 0,-3 25-1 0 0,59-80 458 0 0,-29 23-453 0 0,0 0 0 0 0,49-24 0 0 0,-62 36-15 0 0,1 1 0 0 0,-1-1 1 0 0,1 2-1 0 0,0 0 0 0 0,14-2 0 0 0,-20 4-1 0 0,1 1 0 0 0,0 0 0 0 0,0 0 0 0 0,-1 1 0 0 0,1-1 0 0 0,7 3 0 0 0,-12-3 0 0 0,0 1 1 0 0,0-1 0 0 0,-1 0-1 0 0,1 1 1 0 0,0 0 0 0 0,0-1-1 0 0,-1 1 1 0 0,1 0 0 0 0,0 0-1 0 0,-1 0 1 0 0,1 0-1 0 0,-1 0 1 0 0,1 0 0 0 0,-1 1-1 0 0,0-1 1 0 0,1 0 0 0 0,1 3-1 0 0,-3-3 1 0 0,0 0 0 0 0,1 0 1 0 0,-1 0-1 0 0,0 0 0 0 0,0 0 0 0 0,0 1 0 0 0,0-1 0 0 0,0 0 1 0 0,0 0-1 0 0,0 0 0 0 0,0 0 0 0 0,0 0 0 0 0,0 0 0 0 0,-1 0 0 0 0,1 0 1 0 0,0 0-1 0 0,-1 0 0 0 0,1 0 0 0 0,-1 0 0 0 0,1 0 0 0 0,-1 0 0 0 0,0 1 1 0 0,-2 1 5 0 0,0 1 0 0 0,0-1 1 0 0,0 0-1 0 0,-1 0 1 0 0,1 0-1 0 0,-1 0 0 0 0,-3 2 1 0 0,-17 7 75 0 0,-1-5 174 0 0,1-2 1 0 0,-1 0 0 0 0,-1-2-1 0 0,1 0 1 0 0,0-2 0 0 0,-27-2-1 0 0,28 1-200 0 0,95-6-56 0 0,0-3 0 0 0,0-3 0 0 0,99-30 0 0 0,-132 32 0 0 0,-15 1 0 0 0,-44 9 0 0 0,-41 5 0 0 0,-69 9 0 0 0,42-11 0 0 0,110-6 0 0 0,17-9 0 0 0,-14 5 0 0 0,-20 6 0 0 0,1-1 0 0 0,0 1 0 0 0,-1 0 0 0 0,0-1 0 0 0,1 0 0 0 0,-1 0 0 0 0,0 0 0 0 0,0-1 0 0 0,0 1 0 0 0,0-1 0 0 0,-1 0 0 0 0,5-4 0 0 0,-7 5 0 0 0,0 0 0 0 0,0 0 0 0 0,0-1 0 0 0,0 1 0 0 0,-1 0 0 0 0,1 0 0 0 0,-1 0 0 0 0,0 0 0 0 0,1-1 0 0 0,-1 1 0 0 0,0 0 0 0 0,0 0 0 0 0,0 0 0 0 0,-1-1 0 0 0,1 1 0 0 0,0 0 0 0 0,-1 0 0 0 0,0 0 0 0 0,1 0 0 0 0,-1 0 0 0 0,0 0 0 0 0,0 0 0 0 0,0 0 0 0 0,0 0 0 0 0,-1 0 0 0 0,1 0 0 0 0,-3-3 0 0 0,-15-20 0 0 0,-42-45 0 0 0,-8-8 0 0 0,98 121 0 0 0,13 30 0 0 0,-20-33 0 0 0,2-1 0 0 0,31 38 0 0 0,-105-176 0 0 0,34 69 0 0 0,-38-83 0 0 0,29 36 0 0 0,34 99 0 0 0,15 24 0 0 0,-7-15 0 0 0,68 110 0 0 0,-40-71 0 0 0,-83-154 0 0 0,-34-71 0 0 0,91 193 0 0 0,38 66 0 0 0,-33-71 0 0 0,54 54 0 0 0,-46-53 0 0 0,-193-227 0 0 0,188 222 0 0 0,2-2 0 0 0,1-1 0 0 0,0-1 0 0 0,2-1 0 0 0,56 30 0 0 0,-81-48 0 0 0,-6-5 0 0 0,1 1 0 0 0,-1-1 0 0 0,0 0 0 0 0,1 0 0 0 0,-1 0 0 0 0,1 0 0 0 0,-1 0 0 0 0,1 0 0 0 0,-1-1 0 0 0,1 1 0 0 0,0 0 0 0 0,-1-1 0 0 0,1 1 0 0 0,0-1 0 0 0,3 1 0 0 0,-42-42 0 0 0,-11-7 0 0 0,7 6 0 0 0,-48-37 0 0 0,89 79 0 0 0,0 0 0 0 0,0 0 0 0 0,-1 0 0 0 0,1 0 0 0 0,0 1 0 0 0,0-1 0 0 0,0 0 0 0 0,0 0 0 0 0,0 0 0 0 0,0 0 0 0 0,0 0 0 0 0,0 0 0 0 0,0 1 0 0 0,0-1 0 0 0,-1 0 0 0 0,1 0 0 0 0,0 0 0 0 0,0 0 0 0 0,0 0 0 0 0,0 0 0 0 0,0 0 0 0 0,0 0 0 0 0,-1 0 0 0 0,1 0 0 0 0,0 0 0 0 0,0 0 0 0 0,0 1 0 0 0,0-1 0 0 0,-1 0 0 0 0,1 0 0 0 0,0 0 0 0 0,0 0 0 0 0,0 0 0 0 0,0 0 0 0 0,0-1 0 0 0,-1 1 0 0 0,1 0 0 0 0,0 0 0 0 0,0 0 0 0 0,0 0 0 0 0,0 0 0 0 0,0 0 0 0 0,-1 0 0 0 0,1 0 0 0 0,0 0 0 0 0,0 0 0 0 0,0 0 0 0 0,0 0 0 0 0,0-1 0 0 0,0 1 0 0 0,0 0 0 0 0,0 0 0 0 0,-1 0 0 0 0,1 0 0 0 0,0 0 0 0 0,0 0 0 0 0,0-1 0 0 0,0 1 0 0 0,0 0 0 0 0,0 0 0 0 0,0 0 0 0 0,0 0 0 0 0,0 0 0 0 0,0-1 0 0 0,0 1 0 0 0,0 0 0 0 0,0 0 0 0 0,0 0 0 0 0,7 14 0 0 0,16 19 0 0 0,90 78 0 0 0,-113-111 0 0 0,0 0 0 0 0,0 0 0 0 0,0 0 0 0 0,0 0 0 0 0,0 0 0 0 0,0 0 0 0 0,0 0 0 0 0,-1 0 0 0 0,1 0 0 0 0,0 0 0 0 0,0 0 0 0 0,0 0 0 0 0,0 0 0 0 0,0 0 0 0 0,0 0 0 0 0,0 0 0 0 0,0 1 0 0 0,0-1 0 0 0,0 0 0 0 0,0 0 0 0 0,-1 0 0 0 0,1 0 0 0 0,0 0 0 0 0,0 0 0 0 0,0 0 0 0 0,0 0 0 0 0,0 0 0 0 0,0 1 0 0 0,0-1 0 0 0,0 0 0 0 0,0 0 0 0 0,0 0 0 0 0,0 0 0 0 0,0 0 0 0 0,0 0 0 0 0,0 0 0 0 0,0 1 0 0 0,0-1 0 0 0,0 0 0 0 0,0 0 0 0 0,0 0 0 0 0,0 0 0 0 0,0 0 0 0 0,0 0 0 0 0,0 0 0 0 0,0 0 0 0 0,0 1 0 0 0,1-1 0 0 0,-1 0 0 0 0,0 0 0 0 0,0 0 0 0 0,0 0 0 0 0,0 0 0 0 0,0 0 0 0 0,0 0 0 0 0,0 0 0 0 0,0 0 0 0 0,0 0 0 0 0,0 0 0 0 0,1 0 0 0 0,-1 1 0 0 0,0-1 0 0 0,0 0 0 0 0,-15-4 0 0 0,-15-9 0 0 0,2-1 0 0 0,-59-29 0 0 0,81 41 0 0 0,-1 0 0 0 0,1 0 0 0 0,-1 0 0 0 0,1 1 0 0 0,-1-1 0 0 0,0 2 0 0 0,1-1 0 0 0,-1 1 0 0 0,0 0 0 0 0,0 0 0 0 0,-9 2 0 0 0,12 0 0 0 0,1-1 0 0 0,-1 1 0 0 0,0 0 0 0 0,1 0 0 0 0,-1 0 0 0 0,1 1 0 0 0,0-1 0 0 0,0 1 0 0 0,0 0 0 0 0,0 0 0 0 0,0 0 0 0 0,1 0 0 0 0,-1 0 0 0 0,1 1 0 0 0,0-1 0 0 0,0 1 0 0 0,0 0 0 0 0,-1 3 0 0 0,-1 2 0 0 0,1-1 0 0 0,0 0 0 0 0,1 1 0 0 0,-1 0 0 0 0,2-1 0 0 0,-1 1 0 0 0,1 11 0 0 0,2-30 0 0 0,1 1 0 0 0,0-1 0 0 0,1 0 0 0 0,6-17 0 0 0,5-15 0 0 0,-9 17 0 0 0,-1 0 0 0 0,2-50 0 0 0,-53 155 0 0 0,28-46 0 0 0,2-4 0 0 0,-25 58 0 0 0,42-88 0 0 0,0 0 0 0 0,0 0 0 0 0,0 0 0 0 0,0 0 0 0 0,-1-1 0 0 0,1 1 0 0 0,0 0 0 0 0,0 0 0 0 0,0 0 0 0 0,0 0 0 0 0,0 0 0 0 0,0 0 0 0 0,0 0 0 0 0,0 0 0 0 0,0 0 0 0 0,0 0 0 0 0,0 0 0 0 0,0 0 0 0 0,0 0 0 0 0,0 0 0 0 0,0 0 0 0 0,0 0 0 0 0,-1 0 0 0 0,1 0 0 0 0,0 0 0 0 0,0 0 0 0 0,0 0 0 0 0,0 0 0 0 0,0 0 0 0 0,0 0 0 0 0,0 0 0 0 0,0 0 0 0 0,0 0 0 0 0,0 0 0 0 0,0 0 0 0 0,0 0 0 0 0,-1 0 0 0 0,1 0 0 0 0,0 0 0 0 0,0-17 0 0 0,3-20 0 0 0,14-45 0 0 0,4-23 0 0 0,-16 33 0 0 0,-10 98 0 0 0,-15 19 0 0 0,12-27 0 0 0,-28 73 0 0 0,18-44 0 0 0,-30 58 0 0 0,69-189 0 0 0,-3 27 0 0 0,-11 39 0 0 0,-2 0 0 0 0,1-1 0 0 0,-2 1 0 0 0,-1-1 0 0 0,2-20 0 0 0,-43 87 0 0 0,5-2 0 0 0,-36 69 0 0 0,42-70 0 0 0,43-83 0 0 0,0 14 0 0 0,-11 18 0 0 0,-1 0 0 0 0,0 0 0 0 0,0 0 0 0 0,-1 0 0 0 0,0-1 0 0 0,0 1 0 0 0,-1-1 0 0 0,1 0 0 0 0,1-9 0 0 0,-8 17 0 0 0,1 0 0 0 0,0 1 0 0 0,0-1 0 0 0,0 1 0 0 0,0-1 0 0 0,0 1 0 0 0,1 0 0 0 0,-1 0 0 0 0,-4 5 0 0 0,-21 15 0 0 0,15-13 0 0 0,0 0 0 0 0,1 1 0 0 0,0 1 0 0 0,1 0 0 0 0,0 0 0 0 0,1 1 0 0 0,0 0 0 0 0,1 1 0 0 0,-11 20 0 0 0,19-32 0 0 0,1-1 0 0 0,0 0 0 0 0,0 1 0 0 0,-1-1 0 0 0,1 1 0 0 0,0-1 0 0 0,0 0 0 0 0,-1 1 0 0 0,1-1 0 0 0,0 1 0 0 0,0-1 0 0 0,0 1 0 0 0,0-1 0 0 0,0 1 0 0 0,0-1 0 0 0,0 0 0 0 0,0 1 0 0 0,0-1 0 0 0,0 1 0 0 0,0-1 0 0 0,0 1 0 0 0,0-1 0 0 0,0 1 0 0 0,0-1 0 0 0,0 1 0 0 0,0-1 0 0 0,1 1 0 0 0,-1-1 0 0 0,0 0 0 0 0,0 1 0 0 0,1-1 0 0 0,-1 1 0 0 0,0-1 0 0 0,0 0 0 0 0,1 1 0 0 0,18-5 0 0 0,29-24 0 0 0,-41 24 0 0 0,16-10 0 0 0,0 2 0 0 0,42-16 0 0 0,-53 24 0 0 0,-1 1 0 0 0,1 0 0 0 0,0 1 0 0 0,14-1 0 0 0,22 6 0 0 0,-39 2 0 0 0,-20-1 0 0 0,-20 0 0 0 0,117-10 0 0 0,7 0 0 0 0,-33 11 0 0 0,-61-5 0 0 0,1 0 0 0 0,0 0 0 0 0,0 0 0 0 0,0 0 0 0 0,0 0 0 0 0,0 0 0 0 0,0 0 0 0 0,0 1 0 0 0,0-1 0 0 0,0 0 0 0 0,-1 0 0 0 0,1 0 0 0 0,0 0 0 0 0,0 0 0 0 0,0 0 0 0 0,0 0 0 0 0,0 0 0 0 0,0 0 0 0 0,0 1 0 0 0,0-1 0 0 0,0 0 0 0 0,0 0 0 0 0,0 0 0 0 0,0 0 0 0 0,0 0 0 0 0,0 0 0 0 0,0 0 0 0 0,0 1 0 0 0,0-1 0 0 0,0 0 0 0 0,0 0 0 0 0,0 0 0 0 0,0 0 0 0 0,0 0 0 0 0,0 0 0 0 0,0 0 0 0 0,0 0 0 0 0,0 1 0 0 0,0-1 0 0 0,0 0 0 0 0,0 0 0 0 0,1 0 0 0 0,-1 0 0 0 0,0 0 0 0 0,0 0 0 0 0,0 0 0 0 0,0 0 0 0 0,0 0 0 0 0,0 0 0 0 0,0 0 0 0 0,0 1 0 0 0,0-1 0 0 0,1 0 0 0 0,-1 0 0 0 0,0 0 0 0 0,0 0 0 0 0,0 0 0 0 0,0 0 0 0 0,0 0 0 0 0,0 0 0 0 0,0 0 0 0 0,0 0 0 0 0,1 0 0 0 0,-1 0 0 0 0,0 0 0 0 0,0 0 0 0 0,-14 7 0 0 0,-19 5 0 0 0,-9-6 0 0 0,-49 3 0 0 0,4-13 0 0 0,87 4 0 0 0,0 0 0 0 0,0 0 0 0 0,0 0 0 0 0,0-1 0 0 0,0 1 0 0 0,0 0 0 0 0,1 0 0 0 0,-1 0 0 0 0,0 0 0 0 0,0 0 0 0 0,0 0 0 0 0,0 0 0 0 0,0-1 0 0 0,0 1 0 0 0,0 0 0 0 0,0 0 0 0 0,0 0 0 0 0,0 0 0 0 0,0 0 0 0 0,0 0 0 0 0,0-1 0 0 0,0 1 0 0 0,0 0 0 0 0,0 0 0 0 0,0 0 0 0 0,0 0 0 0 0,0 0 0 0 0,0 0 0 0 0,-1-1 0 0 0,1 1 0 0 0,0 0 0 0 0,0 0 0 0 0,0 0 0 0 0,0 0 0 0 0,0 0 0 0 0,0 0 0 0 0,0 0 0 0 0,0 0 0 0 0,0-1 0 0 0,0 1 0 0 0,-1 0 0 0 0,1 0 0 0 0,0 0 0 0 0,0 0 0 0 0,0 0 0 0 0,0 0 0 0 0,0 0 0 0 0,0 0 0 0 0,0 0 0 0 0,-1 0 0 0 0,1 0 0 0 0,0 0 0 0 0,0 0 0 0 0,0 0 0 0 0,0 0 0 0 0,0 0 0 0 0,-1 0 0 0 0,1 0 0 0 0,0 0 0 0 0,18-7 0 0 0,27-5 0 0 0,61-1 0 0 0,131 2 0 0 0,-247 10 0 0 0,0-1 0 0 0,0 1 0 0 0,0-1 0 0 0,0-1 0 0 0,1 0 0 0 0,-1 0 0 0 0,1-1 0 0 0,0 0 0 0 0,0-1 0 0 0,0 0 0 0 0,0-1 0 0 0,1 1 0 0 0,0-1 0 0 0,0-1 0 0 0,0 0 0 0 0,1 0 0 0 0,0 0 0 0 0,1-1 0 0 0,-1 0 0 0 0,2 0 0 0 0,-1-1 0 0 0,1 0 0 0 0,0 0 0 0 0,1 0 0 0 0,0 0 0 0 0,0-1 0 0 0,1 1 0 0 0,1-1 0 0 0,-1 0 0 0 0,2 0 0 0 0,-1 0 0 0 0,1-13 0 0 0,1 24 0 0 0,0-1 0 0 0,0 0 0 0 0,0 0 0 0 0,0 0 0 0 0,0 0 0 0 0,0 0 0 0 0,0 0 0 0 0,0 0 0 0 0,0 0 0 0 0,0 0 0 0 0,0 0 0 0 0,0 1 0 0 0,0-1 0 0 0,0 0 0 0 0,0 0 0 0 0,0 0 0 0 0,0 0 0 0 0,1 0 0 0 0,-1 0 0 0 0,0 0 0 0 0,0 0 0 0 0,0 0 0 0 0,0 0 0 0 0,0 0 0 0 0,0 0 0 0 0,0 0 0 0 0,0 0 0 0 0,0 0 0 0 0,1 0 0 0 0,-1 0 0 0 0,0 0 0 0 0,0 0 0 0 0,0 0 0 0 0,0 0 0 0 0,0 0 0 0 0,0 0 0 0 0,0 0 0 0 0,0 0 0 0 0,0 0 0 0 0,1 0 0 0 0,-1 0 0 0 0,0 0 0 0 0,0 0 0 0 0,0 0 0 0 0,0 0 0 0 0,0 0 0 0 0,0 0 0 0 0,0 0 0 0 0,0 0 0 0 0,0 0 0 0 0,0 0 0 0 0,0 0 0 0 0,1 0 0 0 0,-1-1 0 0 0,0 1 0 0 0,0 0 0 0 0,0 0 0 0 0,0 0 0 0 0,0 0 0 0 0,0 0 0 0 0,0 0 0 0 0,0 0 0 0 0,0 0 0 0 0,0 0 0 0 0,0-1 0 0 0,0 1 0 0 0,0 0 0 0 0,0 0 0 0 0,0 0 0 0 0,10 11 0 0 0,7 14 0 0 0,101 139 0 0 0,-139-201 0 0 0,2 0 0 0 0,2-1 0 0 0,2-1 0 0 0,-11-41 0 0 0,12 38 0 0 0,14 41 0 0 0,0 1 0 0 0,0 0 0 0 0,0 0 0 0 0,-1 0 0 0 0,1-1 0 0 0,0 1 0 0 0,0 0 0 0 0,0 0 0 0 0,0-1 0 0 0,-1 1 0 0 0,1 0 0 0 0,0 0 0 0 0,0-1 0 0 0,0 1 0 0 0,0 0 0 0 0,0 0 0 0 0,0-1 0 0 0,0 1 0 0 0,0 0 0 0 0,0-1 0 0 0,0 1 0 0 0,0 0 0 0 0,0-1 0 0 0,0 1 0 0 0,0 0 0 0 0,0 0 0 0 0,0-1 0 0 0,0 1 0 0 0,0 0 0 0 0,1 0 0 0 0,-1-1 0 0 0,0 1 0 0 0,0 0 0 0 0,0 0 0 0 0,0-1 0 0 0,0 1 0 0 0,1 0 0 0 0,-1 0 0 0 0,0-1 0 0 0,0 1 0 0 0,1 0 0 0 0,-1 0 0 0 0,0 0 0 0 0,0 0 0 0 0,0-1 0 0 0,1 1 0 0 0,16 9 0 0 0,27 31 0 0 0,-34-30 0 0 0,102 98 0 0 0,-163-200 0 0 0,24 57-3600 0 0,-23-36-9229 0 0,41 50 379 0 0,9 17 9766 0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07T15:27:39.3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276 801 544 0 0,'16'-152'6126'0'0,"-6"-216"1"0"0,-15 147 1949 0 0,5 207-7252 0 0,0 10-441 0 0,0 0 0 0 0,0-1-1 0 0,0 1 1 0 0,0 0 0 0 0,0 0-1 0 0,-1 0 1 0 0,0 0 0 0 0,0 0 0 0 0,-2-5-1 0 0,-12 51 2168 0 0,-35 152-1268 0 0,-88 370-321 0 0,103-387-1060 0 0,-14 219 1 0 0,48-385 68 0 0,-1 3-91 0 0,2 1 1 0 0,-1-1-1 0 0,2 1 0 0 0,3 27 1 0 0,13-86-1882 0 0,-6-29 1696 0 0,-4-1 0 0 0,-2-1 0 0 0,-8-107 0 0 0,0 14 227 0 0,5 59 113 0 0,4 1 0 0 0,6 0 0 0 0,32-142 0 0 0,-42 244-26 0 0,-1 0 0 0 0,1 0-1 0 0,0 1 1 0 0,0-1 0 0 0,0 1 0 0 0,1-1 0 0 0,0 1 0 0 0,0 0 0 0 0,0 0 0 0 0,1 0 0 0 0,4-4-1 0 0,-6 8 9 0 0,-1-1-1 0 0,1 1 0 0 0,0 0 0 0 0,0 0 0 0 0,0 0 0 0 0,0 0 1 0 0,0 1-1 0 0,0-1 0 0 0,1 1 0 0 0,-1-1 0 0 0,0 1 1 0 0,0 0-1 0 0,0-1 0 0 0,0 1 0 0 0,1 0 0 0 0,-1 1 0 0 0,0-1 1 0 0,0 0-1 0 0,0 1 0 0 0,1-1 0 0 0,-1 1 0 0 0,0-1 0 0 0,0 1 1 0 0,0 0-1 0 0,0 0 0 0 0,0 0 0 0 0,0 0 0 0 0,-1 0 0 0 0,1 1 1 0 0,0-1-1 0 0,0 1 0 0 0,1 1 0 0 0,25 20 218 0 0,-1 1-1 0 0,-2 1 1 0 0,38 49-1 0 0,56 95 110 0 0,-68-86-375 0 0,-4 2 0 0 0,-3 3 0 0 0,44 122-1 0 0,-68-146-2232 0 0,17 86 0 0 0,-35-142 1855 0 0,0 3-764 0 0,0 0 0 0 0,0 0 0 0 0,-1 0 0 0 0,-1 19 0 0 0,0-29 1064 0 0,0 1 0 0 0,0-1 1 0 0,0 1-1 0 0,-1-1 0 0 0,1 1 1 0 0,0-1-1 0 0,-1 1 0 0 0,1-1 1 0 0,-1 0-1 0 0,1 1 0 0 0,-1-1 1 0 0,0 0-1 0 0,1 1 0 0 0,-1-1 1 0 0,0 0-1 0 0,0 0 0 0 0,0 1 1 0 0,0-1-1 0 0,0 0 0 0 0,0 0 0 0 0,0 0 1 0 0,-1 0-1 0 0,1-1 0 0 0,0 1 1 0 0,0 0-1 0 0,-1 0 0 0 0,1-1 1 0 0,0 1-1 0 0,-1-1 0 0 0,1 1 1 0 0,-1-1-1 0 0,1 0 0 0 0,-1 1 1 0 0,1-1-1 0 0,-1 0 0 0 0,1 0 1 0 0,-1 0-1 0 0,1 0 0 0 0,-1 0 1 0 0,1 0-1 0 0,-1-1 0 0 0,-1 0 0 0 0,-33-9 925 0 0,1-1 0 0 0,0-2-1 0 0,1-1 1 0 0,-55-33-1 0 0,48 25 847 0 0,29 16-1095 0 0,-117-68 4750 0 0,117 66-4980 0 0,1 0 0 0 0,0-1 0 0 0,0 0 0 0 0,1-1 0 0 0,0 0 0 0 0,1-1 0 0 0,0 0 0 0 0,-10-16 0 0 0,19 25-343 0 0,-1 1 0 0 0,0-1 0 0 0,0 1 1 0 0,1-1-1 0 0,-1 1 0 0 0,1-1 0 0 0,-1 1 0 0 0,1-1 0 0 0,0 0 0 0 0,-1 1 0 0 0,1-1 0 0 0,0 0 1 0 0,0 1-1 0 0,0-1 0 0 0,0 0 0 0 0,1 1 0 0 0,-1-1 0 0 0,0 1 0 0 0,1-1 0 0 0,-1 0 0 0 0,1 1 1 0 0,-1-1-1 0 0,1 1 0 0 0,0-1 0 0 0,0 1 0 0 0,0 0 0 0 0,0-1 0 0 0,0 1 0 0 0,0 0 0 0 0,0-1 0 0 0,0 1 1 0 0,0 0-1 0 0,0 0 0 0 0,1 0 0 0 0,-1 0 0 0 0,0 0 0 0 0,1 0 0 0 0,-1 1 0 0 0,1-1 0 0 0,-1 0 1 0 0,4 0-1 0 0,7-4-585 0 0,0 1-1 0 0,1 0 1 0 0,-1 1 0 0 0,16-1 0 0 0,-22 3 145 0 0,68-11-4197 0 0,208-40-11626 0 0,-230 39 14475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07T15:05:48.2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226 752 24 0 0,'0'-4'847'0'0,"-1"1"0"0"0,0-1 0 0 0,1 1-1 0 0,-1-1 1 0 0,0 1 0 0 0,-1 0 0 0 0,1 0 0 0 0,-1-1 0 0 0,1 1 0 0 0,-1 0-1 0 0,0 0 1 0 0,0 1 0 0 0,0-1 0 0 0,-1 0 0 0 0,1 1 0 0 0,0-1 0 0 0,-1 1-1 0 0,0 0 1 0 0,-4-4 0 0 0,3 5-187 0 0,0-1 1 0 0,0 1-1 0 0,0 0 0 0 0,0-1 1 0 0,0 2-1 0 0,0-1 0 0 0,0 0 1 0 0,0 1-1 0 0,0 0 1 0 0,0 0-1 0 0,0 0 0 0 0,0 0 1 0 0,-1 1-1 0 0,-5 1 0 0 0,2 0-103 0 0,1 1 0 0 0,0-1 0 0 0,0 1 0 0 0,0 0-1 0 0,0 1 1 0 0,0 0 0 0 0,-12 9 0 0 0,14-10-528 0 0,1 1 0 0 0,0 0 1 0 0,-1 0-1 0 0,1 1 0 0 0,1-1 1 0 0,-1 1-1 0 0,1 0 0 0 0,0 0 0 0 0,0 0 1 0 0,-3 8-1 0 0,4-8-56 0 0,1-1 0 0 0,-1 1 1 0 0,1 0-1 0 0,1 1 0 0 0,-1-1 0 0 0,1 0 0 0 0,0 0 1 0 0,0 0-1 0 0,0 0 0 0 0,1 0 0 0 0,0 0 1 0 0,0 0-1 0 0,0 0 0 0 0,0 0 0 0 0,1 0 0 0 0,0-1 1 0 0,0 1-1 0 0,4 7 0 0 0,-4-10-176 0 0,0 1 0 0 0,0-1 0 0 0,0 1 0 0 0,0-1 0 0 0,0 0 0 0 0,1 1 0 0 0,-1-1 0 0 0,1 0 0 0 0,-1-1 0 0 0,1 1 0 0 0,0 0 0 0 0,0-1 0 0 0,3 2 0 0 0,-3-2-240 0 0,0-1-1 0 0,1 1 0 0 0,-1 0 0 0 0,0-1 0 0 0,1 0 0 0 0,-1 0 0 0 0,1 0 0 0 0,-1 0 0 0 0,0 0 0 0 0,1-1 1 0 0,-1 1-1 0 0,0-1 0 0 0,1 0 0 0 0,3-2 0 0 0,-3 2-40 0 0,0-1-1 0 0,0 0 1 0 0,-1 0 0 0 0,1 0-1 0 0,-1 0 1 0 0,1-1 0 0 0,-1 0-1 0 0,0 1 1 0 0,0-1 0 0 0,0-1-1 0 0,0 1 1 0 0,0 0 0 0 0,-1-1-1 0 0,3-4 1 0 0,-1 1 86 0 0,0-1 1 0 0,-1 0-1 0 0,0 0 0 0 0,-1 1 1 0 0,0-2-1 0 0,2-14 0 0 0,-2-6 724 0 0,-1 0-1 0 0,-2 0 1 0 0,-4-33-1 0 0,4 52-116 0 0,-27-199 6123 0 0,-7-115 1665 0 0,35 315-7671 0 0,0-4 327 0 0,0-1 0 0 0,-2 1 0 0 0,1 0 0 0 0,-6-20 0 0 0,1 80 867 0 0,7 8-1318 0 0,3 0 0 0 0,1-1 1 0 0,4 0-1 0 0,25 90 1 0 0,-21-104-912 0 0,1-2 0 0 0,30 56 0 0 0,-29-67-1940 0 0,1-1 0 0 0,1-1 1 0 0,40 45-1 0 0,-48-61 1221 0 0,-1-1 1 0 0,2 0 0 0 0,-1-1-1 0 0,1 0 1 0 0,0 0-1 0 0,1-1 1 0 0,-1 0 0 0 0,1-1-1 0 0,1 0 1 0 0,-1-1-1 0 0,16 4 1 0 0,14-1-1214 0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07T15:27:40.0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223 278 1196 0 0,'0'-1'180'0'0,"1"1"-1"0"0,-1-1 1 0 0,1 0 0 0 0,-1 1 0 0 0,1-1-1 0 0,-1 0 1 0 0,0 1 0 0 0,1-1-1 0 0,-1 0 1 0 0,0 0 0 0 0,0 1-1 0 0,1-1 1 0 0,-1 0 0 0 0,0 0-1 0 0,0 0 1 0 0,0 1 0 0 0,0-1-1 0 0,0 0 1 0 0,0 0 0 0 0,0 0 0 0 0,0 1-1 0 0,-1-1 1 0 0,1 0 0 0 0,0 0-1 0 0,-1 0 1 0 0,-16-1 4217 0 0,-26 19 745 0 0,22-4-3532 0 0,1 2-1 0 0,0 0 0 0 0,-26 27 1 0 0,40-37-1510 0 0,1 1 1 0 0,0 0 0 0 0,0 0-1 0 0,0 0 1 0 0,1 0-1 0 0,0 1 1 0 0,0 0 0 0 0,0 0-1 0 0,1 0 1 0 0,0 1 0 0 0,1-1-1 0 0,-1 1 1 0 0,1-1 0 0 0,1 1-1 0 0,-1 9 1 0 0,1-15-101 0 0,1-1 0 0 0,0 1 0 0 0,0-1 0 0 0,0 1 0 0 0,1-1 0 0 0,-1 1 1 0 0,0-1-1 0 0,0 1 0 0 0,1-1 0 0 0,-1 1 0 0 0,1-1 0 0 0,-1 1 0 0 0,1-1 0 0 0,0 1 0 0 0,0-1 0 0 0,-1 0 1 0 0,1 0-1 0 0,0 1 0 0 0,0-1 0 0 0,0 0 0 0 0,0 0 0 0 0,1 0 0 0 0,-1 0 0 0 0,0 0 0 0 0,0 0 1 0 0,1 0-1 0 0,1 0 0 0 0,0 0-2 0 0,0 0 1 0 0,0-1 0 0 0,1 1-1 0 0,-1-1 1 0 0,0 0-1 0 0,1 0 1 0 0,-1 0-1 0 0,0 0 1 0 0,0 0 0 0 0,1-1-1 0 0,-1 0 1 0 0,4-1-1 0 0,7-2-115 0 0,-1-1 0 0 0,1-1-1 0 0,-1 0 1 0 0,22-14 0 0 0,-20 9-295 0 0,-1-1 0 0 0,0 0 0 0 0,0-1 0 0 0,-1 0 0 0 0,-1-1 0 0 0,14-20 0 0 0,-20 25 343 0 0,0 0-1 0 0,-1-1 1 0 0,0 1-1 0 0,-1-1 1 0 0,0 0 0 0 0,4-18-1 0 0,-6 22 276 0 0,-1 0 0 0 0,-1-1 0 0 0,1 1 0 0 0,-1-1 0 0 0,0 1 0 0 0,0-1 0 0 0,-2-6 0 0 0,-4 24 3973 0 0,-4 26-2908 0 0,-54 342 343 0 0,5-34-1929 0 0,55-323 40 0 0,-3 30-419 0 0,10-23-2702 0 0,-1-36-1059 0 0,7-14 1878 0 0,-1 5 1008 0 0,93-378-3621 0 0,-46 158 7538 0 0,19 5 4012 0 0,-72 226-5866 0 0,0 1-1 0 0,0-1 0 0 0,0 0 1 0 0,1 1-1 0 0,-1-1 1 0 0,1 1-1 0 0,6-7 0 0 0,-8 10-385 0 0,-1 1-1 0 0,1-1 1 0 0,-1 1 0 0 0,1 0-1 0 0,-1-1 1 0 0,1 1-1 0 0,0 0 1 0 0,-1-1-1 0 0,1 1 1 0 0,0 0-1 0 0,-1 0 1 0 0,1 0-1 0 0,0-1 1 0 0,-1 1 0 0 0,1 0-1 0 0,0 0 1 0 0,-1 0-1 0 0,1 0 1 0 0,0 0-1 0 0,-1 0 1 0 0,1 0-1 0 0,0 1 1 0 0,1-1 0 0 0,-1 1-7 0 0,1 0 1 0 0,-1 0 0 0 0,1 0 0 0 0,-1 0 0 0 0,1 1 0 0 0,-1-1 0 0 0,0 0 0 0 0,1 1 0 0 0,-1-1 0 0 0,0 1 0 0 0,0-1 0 0 0,2 4 0 0 0,4 9 107 0 0,-1 0 0 0 0,-1 0 0 0 0,7 26 0 0 0,-9-29-214 0 0,1 1 0 0 0,-1-1 0 0 0,2 0 0 0 0,-1 0 0 0 0,2 0 0 0 0,-1 0 0 0 0,10 12 0 0 0,-14-22 3 0 0,0 1-1 0 0,0-1 0 0 0,1 0 0 0 0,-1 1 0 0 0,0-1 1 0 0,1 0-1 0 0,-1 0 0 0 0,1 0 0 0 0,-1 0 0 0 0,1 0 0 0 0,-1-1 1 0 0,1 1-1 0 0,0 0 0 0 0,-1-1 0 0 0,1 1 0 0 0,0-1 1 0 0,-1 1-1 0 0,1-1 0 0 0,0 0 0 0 0,0 0 0 0 0,0 0 0 0 0,-1 0 1 0 0,1 0-1 0 0,2 0 0 0 0,0-2-16 0 0,-1 1 0 0 0,1 0 0 0 0,0-1 0 0 0,-1 0 0 0 0,1 0 0 0 0,-1 0 1 0 0,1 0-1 0 0,-1 0 0 0 0,0-1 0 0 0,4-4 0 0 0,4-3-275 0 0,-2-2 0 0 0,1 1 0 0 0,-1-1 0 0 0,12-24 0 0 0,-4 2-529 0 0,-14 24 741 0 0,0 1 0 0 0,1 0 0 0 0,1 0-1 0 0,0 1 1 0 0,0 0 0 0 0,0-1-1 0 0,1 2 1 0 0,0-1 0 0 0,1 1 0 0 0,0 0-1 0 0,8-7 1 0 0,-14 13 81 0 0,-1 1 0 0 0,1-1 0 0 0,0 1 0 0 0,0 0 1 0 0,0-1-1 0 0,0 1 0 0 0,0 0 0 0 0,-1-1 0 0 0,1 1 0 0 0,0 0 0 0 0,0 0 0 0 0,0 0 0 0 0,0 0 0 0 0,0 0 0 0 0,0 0 0 0 0,0 0 0 0 0,0 0 1 0 0,0 0-1 0 0,0 0 0 0 0,-1 1 0 0 0,1-1 0 0 0,0 0 0 0 0,0 1 0 0 0,0-1 0 0 0,0 1 0 0 0,0-1 0 0 0,-1 0 0 0 0,1 1 0 0 0,0 0 1 0 0,0-1-1 0 0,-1 1 0 0 0,1 0 0 0 0,-1-1 0 0 0,1 1 0 0 0,0 0 0 0 0,-1-1 0 0 0,1 1 0 0 0,-1 0 0 0 0,1 0 0 0 0,-1 0 0 0 0,0 0 0 0 0,1-1 1 0 0,-1 1-1 0 0,0 0 0 0 0,0 0 0 0 0,0 0 0 0 0,1 0 0 0 0,-1 0 0 0 0,0 2 0 0 0,3 51 11 0 0,-3-48-8 0 0,0 4 5 0 0,1 0 5 0 0,-1-1 1 0 0,0 0-1 0 0,0 1 1 0 0,-1-1 0 0 0,0 0-1 0 0,-1 0 1 0 0,0 0 0 0 0,-5 14-1 0 0,3-34 74 0 0,-1-21-44 0 0,5 12-602 0 0,0-11 1249 0 0,6-52 1 0 0,8 28-2621 0 0,-11 49 807 0 0,0 0 0 0 0,0 0 0 0 0,0 0 0 0 0,1 0 0 0 0,-1 1-1 0 0,7-7 1 0 0,-8 10 303 0 0,0 0-1 0 0,1 0 0 0 0,-1 0 0 0 0,1 0 1 0 0,0 1-1 0 0,-1-1 0 0 0,1 1 0 0 0,0 0 0 0 0,0-1 1 0 0,0 1-1 0 0,0 0 0 0 0,3 0 0 0 0,14-1-1800 0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07T15:27:40.4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263 172 528 0 0,'-2'1'263'0'0,"-2"1"293"0"0,0 0-1 0 0,0 0 1 0 0,-1 0 0 0 0,1-1-1 0 0,-1 0 1 0 0,0 1-1 0 0,1-2 1 0 0,-1 1 0 0 0,-5 0-1 0 0,11-3-494 0 0,0 0 1 0 0,0 0-1 0 0,0 1 0 0 0,0-1 0 0 0,0 0 0 0 0,0 0 0 0 0,0 1 0 0 0,1-1 0 0 0,-1 1 1 0 0,1 0-1 0 0,-1-1 0 0 0,3 0 0 0 0,1-4-5 0 0,-3 4-16 0 0,9-11-56 0 0,-1 0-1 0 0,0 0 1 0 0,0-1 0 0 0,7-16-1 0 0,-16 27 73 0 0,0 1 0 0 0,0-1-1 0 0,0 0 1 0 0,0 1 0 0 0,0-1-1 0 0,-1 0 1 0 0,1 0 0 0 0,-1 0-1 0 0,1 1 1 0 0,-1-1 0 0 0,0 0-1 0 0,-1 0 1 0 0,1 0 0 0 0,-1-3-1 0 0,1 5 70 0 0,-1-1 0 0 0,0 0 1 0 0,0 1-1 0 0,0-1 0 0 0,0 0 0 0 0,-1 1 0 0 0,1-1 0 0 0,0 1 0 0 0,0 0 0 0 0,-1-1 0 0 0,1 1 0 0 0,-1 0 0 0 0,0 0 0 0 0,1 0 0 0 0,-1 0 0 0 0,0 0 1 0 0,1 0-1 0 0,-1 1 0 0 0,0-1 0 0 0,0 1 0 0 0,0-1 0 0 0,1 1 0 0 0,-5-1 0 0 0,-3 0 437 0 0,0 1 1 0 0,0-1-1 0 0,0 2 0 0 0,-1-1 0 0 0,1 1 1 0 0,0 1-1 0 0,0 0 0 0 0,0 0 0 0 0,-15 6 1 0 0,6-1 241 0 0,-1 1 0 0 0,1 1 1 0 0,-24 15-1 0 0,38-21-718 0 0,-1 0 0 0 0,0 0 0 0 0,1 1 0 0 0,0 0-1 0 0,0 0 1 0 0,0 0 0 0 0,0 0 0 0 0,0 1 0 0 0,1 0 0 0 0,0-1 0 0 0,0 1-1 0 0,0 0 1 0 0,1 1 0 0 0,-3 7 0 0 0,4-11-146 0 0,1 1 1 0 0,0-1-1 0 0,0 1 1 0 0,0 0-1 0 0,0 0 1 0 0,0-1-1 0 0,0 1 1 0 0,1-1-1 0 0,-1 1 0 0 0,1 0 1 0 0,0-1-1 0 0,0 1 1 0 0,0-1-1 0 0,0 1 1 0 0,0-1-1 0 0,0 0 1 0 0,1 1-1 0 0,-1-1 1 0 0,1 0-1 0 0,-1 0 0 0 0,1 0 1 0 0,0 0-1 0 0,0 0 1 0 0,0 0-1 0 0,0-1 1 0 0,0 1-1 0 0,1-1 1 0 0,-1 1-1 0 0,0-1 0 0 0,1 0 1 0 0,-1 0-1 0 0,4 1 1 0 0,3 2-657 0 0,0-1 1 0 0,-1-1 0 0 0,1 1 0 0 0,0-1-1 0 0,0-1 1 0 0,1 1 0 0 0,-1-2-1 0 0,0 1 1 0 0,0-1 0 0 0,1-1 0 0 0,14-2-1 0 0,-4-1-921 0 0,0-1 0 0 0,0-1 0 0 0,0 0-1 0 0,20-11 1 0 0,-6 0-73 0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07T15:27:40.7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31 287 2072 0 0,'0'-3'417'0'0,"2"-33"2905"0"0,-1 34-3103 0 0,-1 1 0 0 0,0 0 0 0 0,0-1-1 0 0,-1 1 1 0 0,1-1 0 0 0,0 1 0 0 0,0 0 0 0 0,-1-1-1 0 0,1 1 1 0 0,-1-1 0 0 0,1 1 0 0 0,-1 0-1 0 0,1 0 1 0 0,-1-1 0 0 0,0 1 0 0 0,0 0-1 0 0,0 0 1 0 0,0 0 0 0 0,0 0 0 0 0,0 0 0 0 0,-1-2-1 0 0,1 4-177 0 0,1-1 0 0 0,0 0 0 0 0,-1 1 1 0 0,1-1-1 0 0,0 1 0 0 0,-1-1 0 0 0,1 1 0 0 0,0-1 0 0 0,-1 0 0 0 0,1 1 0 0 0,0-1 0 0 0,0 1 0 0 0,0-1 0 0 0,0 1 0 0 0,0-1 0 0 0,-1 1 0 0 0,1 0 0 0 0,0-1 0 0 0,0 1 0 0 0,0-1 0 0 0,0 1 0 0 0,0-1 1 0 0,1 1-1 0 0,-1-1 0 0 0,0 1 0 0 0,0-1 0 0 0,0 1 0 0 0,0-1 0 0 0,0 1 0 0 0,1-1 0 0 0,-1 1 0 0 0,5 21-13 0 0,20 52 6 0 0,-19-58-33 0 0,0 0-1 0 0,0 0 0 0 0,-2 0 0 0 0,0 0 0 0 0,-1 1 0 0 0,0 0 1 0 0,0 27-1 0 0,-3-43 2 0 0,0 1 0 0 0,0 0 0 0 0,0-1 0 0 0,0 1 0 0 0,0-1 1 0 0,0 1-1 0 0,0 0 0 0 0,-1-1 0 0 0,1 1 0 0 0,0-1 0 0 0,-1 1 0 0 0,0 0 0 0 0,1-1 1 0 0,-1 1-1 0 0,0-1 0 0 0,0 0 0 0 0,0 1 0 0 0,0-1 0 0 0,0 0 0 0 0,0 1 0 0 0,0-1 1 0 0,0 0-1 0 0,0 0 0 0 0,-1 0 0 0 0,1 0 0 0 0,0 0 0 0 0,-1 0 0 0 0,1-1 0 0 0,-1 1 1 0 0,-2 1-1 0 0,2-3-8 0 0,0 1 1 0 0,0 0 0 0 0,1-1 0 0 0,-1 1-1 0 0,0-1 1 0 0,0 0 0 0 0,0 0 0 0 0,1 0-1 0 0,-1 0 1 0 0,0 0 0 0 0,1 0 0 0 0,-1 0-1 0 0,1 0 1 0 0,-1-1 0 0 0,1 1 0 0 0,-1 0-1 0 0,1-1 1 0 0,0 0 0 0 0,0 1 0 0 0,0-1-1 0 0,0 0 1 0 0,0 1 0 0 0,0-1 0 0 0,0 0-1 0 0,0-2 1 0 0,-3-7-423 0 0,0 0 0 0 0,1 0 0 0 0,1 0 0 0 0,0 0 0 0 0,0-1 0 0 0,1 1 0 0 0,1-1 0 0 0,-1 1-1 0 0,2-1 1 0 0,0 1 0 0 0,0-1 0 0 0,4-11 0 0 0,5-21-1399 0 0,28-73-1 0 0,-25 81 1621 0 0,24-56-1066 0 0,-18 44 590 0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07T15:27:41.1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1 208 476 0 0,'15'-34'2257'0'0,"16"-55"-1"0"0,-15 5 6573 0 0,-18 138-1365 0 0,4 7-3436 0 0,17 143-3312 0 0,-5-63-268 0 0,1 13-457 0 0,8 133-189 0 0,-23-284 197 0 0,1 0-1 0 0,-1 0 1 0 0,0 1-1 0 0,0-1 1 0 0,0 0-1 0 0,0 0 1 0 0,-1 0-1 0 0,0 0 1 0 0,1 0 0 0 0,-1 0-1 0 0,0 0 1 0 0,0 0-1 0 0,-1 0 1 0 0,-1 4-1 0 0,2-6 3 0 0,0-1 0 0 0,1 1 0 0 0,-1-1 0 0 0,0 1-1 0 0,1-1 1 0 0,-1 0 0 0 0,0 1 0 0 0,1-1-1 0 0,-1 0 1 0 0,0 0 0 0 0,1 1 0 0 0,-1-1 0 0 0,0 0-1 0 0,0 0 1 0 0,0 0 0 0 0,1 0 0 0 0,-1 0-1 0 0,0 0 1 0 0,0 0 0 0 0,1 0 0 0 0,-2-1 0 0 0,-26-13 17 0 0,20 9-13 0 0,-1-1 1 0 0,2-1-1 0 0,-1 0 0 0 0,1 0 0 0 0,0 0 1 0 0,-11-15-1 0 0,17 21-10 0 0,0-1 0 0 0,0 0 0 0 0,0 1 1 0 0,1-1-1 0 0,-1 0 0 0 0,0 1 0 0 0,1-1 0 0 0,-1 0 0 0 0,1 0 1 0 0,-1 0-1 0 0,1 0 0 0 0,0 0 0 0 0,0 0 0 0 0,0 1 0 0 0,0-1 0 0 0,0 0 1 0 0,0 0-1 0 0,1 0 0 0 0,-1 0 0 0 0,1 0 0 0 0,-1 0 0 0 0,1 1 1 0 0,-1-1-1 0 0,1 0 0 0 0,0 1 0 0 0,0-1 0 0 0,0 0 0 0 0,0 1 1 0 0,0-1-1 0 0,1 1 0 0 0,-1-1 0 0 0,0 1 0 0 0,1 0 0 0 0,-1-1 0 0 0,0 1 1 0 0,1 0-1 0 0,0 0 0 0 0,-1 0 0 0 0,1 0 0 0 0,0 0 0 0 0,-1 1 1 0 0,4-2-1 0 0,7-4-680 0 0,1 0 1 0 0,1 1-1 0 0,21-5 1 0 0,86-9-7621 0 0,-88 15 6094 0 0,0 0 0 0 0,48-15-1 0 0,-55 8 2451 0 0,7-2 2114 0 0,-14 17 10466 0 0,-30 17-11084 0 0,10-17-899 0 0,-1-2-801 0 0,2 1 0 0 0,-1 0 1 0 0,0 0-1 0 0,1-1 0 0 0,-1 1 0 0 0,1 0 0 0 0,0 0 1 0 0,0 0-1 0 0,0 0 0 0 0,0-1 0 0 0,0 1 0 0 0,1 0 1 0 0,-1 0-1 0 0,1 0 0 0 0,0-1 0 0 0,0 1 0 0 0,0 0 1 0 0,0-1-1 0 0,0 1 0 0 0,1-1 0 0 0,-1 1 0 0 0,1-1 1 0 0,-1 1-1 0 0,1-1 0 0 0,0 0 0 0 0,0 0 0 0 0,0 0 1 0 0,0 0-1 0 0,1 0 0 0 0,-1-1 0 0 0,0 1 0 0 0,1-1 1 0 0,-1 1-1 0 0,1-1 0 0 0,-1 0 0 0 0,4 1 0 0 0,5 3-65 0 0,1-1 0 0 0,-1-1 0 0 0,1 0 1 0 0,0 0-1 0 0,-1-1 0 0 0,1-1 0 0 0,17 1 0 0 0,-28-3-16 0 0,1 1 0 0 0,-1 0-1 0 0,1 0 1 0 0,-1 0 0 0 0,1 1 0 0 0,0-1 0 0 0,-1 0 0 0 0,1 1 0 0 0,-1-1 0 0 0,1 0-1 0 0,-1 1 1 0 0,1 0 0 0 0,-1-1 0 0 0,1 1 0 0 0,-1 0 0 0 0,0 0 0 0 0,0 0 0 0 0,1 0-1 0 0,-1 0 1 0 0,0 0 0 0 0,0 0 0 0 0,0 0 0 0 0,0 0 0 0 0,0 1 0 0 0,1 1-1 0 0,0 1-1121 0 0,-1 0-1 0 0,0 0 1 0 0,0 1-1 0 0,0-1 1 0 0,-1 0-1 0 0,1 1 1 0 0,-1 5-1 0 0,5 25-11727 0 0,-1-27 10386 0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07T15:27:42.0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240 341 1204 0 0,'-55'-225'11351'0'0,"25"109"-2699"0"0,35 127-4157 0 0,25 80-2583 0 0,-3 13-1237 0 0,-5 1-1 0 0,10 134 1 0 0,-27-171-674 0 0,-3 0 1 0 0,-4 1-1 0 0,-2-1 0 0 0,-21 111 0 0 0,21-161-7 0 0,-1-1-1 0 0,0 1 1 0 0,-1-1 0 0 0,-1 1-1 0 0,0-2 1 0 0,-13 21 0 0 0,18-34 7 0 0,0 0 0 0 0,0 0 0 0 0,0 0 0 0 0,0 0 0 0 0,0 0 0 0 0,-1 0 0 0 0,1-1-1 0 0,-1 0 1 0 0,1 1 0 0 0,-1-1 0 0 0,0 0 0 0 0,0 0 0 0 0,0 0 0 0 0,-1-1 0 0 0,1 1 0 0 0,0-1 0 0 0,0 0 0 0 0,-1 0 0 0 0,1 0 0 0 0,-1 0 0 0 0,1 0 0 0 0,-1-1 0 0 0,1 0 0 0 0,-1 1 0 0 0,0-1 0 0 0,1-1 0 0 0,-1 1 0 0 0,1 0 0 0 0,-1-1 0 0 0,1 0 0 0 0,-1 0 0 0 0,1 0 0 0 0,0 0 0 0 0,-1-1 0 0 0,1 1 0 0 0,0-1-1 0 0,0 0 1 0 0,-5-3 0 0 0,3 2-2 0 0,0 0-1 0 0,1 0 1 0 0,-1-1-1 0 0,0 1 0 0 0,1-1 1 0 0,0 0-1 0 0,0-1 1 0 0,0 1-1 0 0,1-1 0 0 0,0 1 1 0 0,-1-1-1 0 0,2 0 1 0 0,-1 0-1 0 0,0 0 0 0 0,1-1 1 0 0,0 1-1 0 0,0-1 1 0 0,1 1-1 0 0,0-1 0 0 0,0 0 1 0 0,0 1-1 0 0,0-1 1 0 0,1 0-1 0 0,0 0 1 0 0,0 0-1 0 0,2-8 0 0 0,0 6-159 0 0,0 0-1 0 0,1 0 1 0 0,0 0-1 0 0,0 0 0 0 0,1 0 1 0 0,0 1-1 0 0,0-1 1 0 0,1 1-1 0 0,0 0 0 0 0,0 1 1 0 0,1-1-1 0 0,0 1 1 0 0,0 0-1 0 0,0 0 1 0 0,1 1-1 0 0,-1 0 0 0 0,13-7 1 0 0,10-3-922 0 0,0 1 0 0 0,2 1 0 0 0,0 2 1 0 0,0 1-1 0 0,37-7 0 0 0,5 3 75 0 0,86-4 0 0 0,-146 17 980 0 0,41-2-19 0 0,-51 3 51 0 0,-1 0-1 0 0,1 0 1 0 0,-1 1-1 0 0,1-1 1 0 0,-1 0-1 0 0,1 1 1 0 0,-1 0 0 0 0,0-1-1 0 0,1 1 1 0 0,-1 0-1 0 0,0 0 1 0 0,0 1-1 0 0,0-1 1 0 0,1 0 0 0 0,-1 1-1 0 0,0-1 1 0 0,1 3-1 0 0,-2-3 10 0 0,0 1 0 0 0,-1 0 0 0 0,1-1 0 0 0,-1 1 0 0 0,1 0 0 0 0,-1-1 0 0 0,0 1 0 0 0,0 0 0 0 0,0 0 0 0 0,0-1 0 0 0,0 1 0 0 0,0 0 0 0 0,0 0 0 0 0,-1-1 0 0 0,1 1-1 0 0,0 0 1 0 0,-1-1 0 0 0,0 1 0 0 0,1 0 0 0 0,-1-1 0 0 0,0 1 0 0 0,-2 2 0 0 0,-25 38 663 0 0,20-31-376 0 0,-22 28 755 0 0,11-16-368 0 0,2 1-1 0 0,-22 40 0 0 0,36-59-652 0 0,0 0-1 0 0,1 1 1 0 0,-1 0 0 0 0,1-1-1 0 0,0 1 1 0 0,1 0-1 0 0,-1 0 1 0 0,1 0 0 0 0,0 1-1 0 0,1-1 1 0 0,0 0-1 0 0,0 0 1 0 0,0 0-1 0 0,0 0 1 0 0,1 0 0 0 0,0 1-1 0 0,4 9 1 0 0,-4-12-38 0 0,0-1 0 0 0,1 0 1 0 0,0 1-1 0 0,0-1 0 0 0,0 0 0 0 0,0 0 1 0 0,0 0-1 0 0,0 0 0 0 0,1 0 0 0 0,-1-1 1 0 0,1 1-1 0 0,0-1 0 0 0,0 0 0 0 0,0 1 1 0 0,0-1-1 0 0,0-1 0 0 0,1 1 0 0 0,-1 0 1 0 0,0-1-1 0 0,1 0 0 0 0,-1 1 0 0 0,1-1 1 0 0,0-1-1 0 0,-1 1 0 0 0,1-1 0 0 0,0 1 1 0 0,-1-1-1 0 0,1 0 0 0 0,0 0 0 0 0,-1 0 1 0 0,1-1-1 0 0,0 0 0 0 0,-1 1 0 0 0,1-1 1 0 0,0 0-1 0 0,-1-1 0 0 0,0 1 0 0 0,6-3 1 0 0,0 0-91 0 0,0-1 0 0 0,0 0 0 0 0,0 0 0 0 0,-1-1 0 0 0,1 0 0 0 0,-1 0 1 0 0,-1-1-1 0 0,1 0 0 0 0,-1 0 0 0 0,-1-1 0 0 0,1 0 0 0 0,-1 0 0 0 0,5-9 1 0 0,-8 10 23 0 0,-1 1 1 0 0,1 0-1 0 0,-1 0 1 0 0,0-1 0 0 0,-1 1-1 0 0,0-1 1 0 0,0 0 0 0 0,0 1-1 0 0,-1-1 1 0 0,1 0-1 0 0,-2 0 1 0 0,1 1 0 0 0,-1-1-1 0 0,0 0 1 0 0,0 1-1 0 0,-1-1 1 0 0,0 1 0 0 0,-3-7-1 0 0,3 9 62 0 0,0 0 1 0 0,0 1-1 0 0,0 0 0 0 0,0-1 1 0 0,-1 1-1 0 0,1 0 0 0 0,-1 0 0 0 0,0 0 1 0 0,0 1-1 0 0,0-1 0 0 0,-1 1 0 0 0,1 0 1 0 0,0 0-1 0 0,-1 0 0 0 0,1 0 0 0 0,-1 0 1 0 0,0 1-1 0 0,0-1 0 0 0,1 1 1 0 0,-1 0-1 0 0,0 0 0 0 0,0 1 0 0 0,0-1 1 0 0,0 1-1 0 0,0 0 0 0 0,0 0 0 0 0,0 0 1 0 0,0 1-1 0 0,0-1 0 0 0,-8 3 1 0 0,8-2-14 0 0,0 0 1 0 0,0 0 0 0 0,0 1-1 0 0,0-1 1 0 0,0 1 0 0 0,0 0-1 0 0,-5 4 1 0 0,7-5-345 0 0,0 1 1 0 0,0 0-1 0 0,-1 0 1 0 0,1 0-1 0 0,0 0 1 0 0,1 0-1 0 0,-1 1 0 0 0,0-1 1 0 0,1 1-1 0 0,-1-1 1 0 0,1 1-1 0 0,0-1 1 0 0,0 1-1 0 0,0 0 0 0 0,-1 3 1 0 0,2-3-84 0 0,0 0 1 0 0,-1 0-1 0 0,1 0 0 0 0,0 0 1 0 0,1 1-1 0 0,-1-1 0 0 0,1 0 1 0 0,-1 0-1 0 0,1 0 1 0 0,0 0-1 0 0,0 0 0 0 0,0 0 1 0 0,1 0-1 0 0,-1-1 0 0 0,1 1 1 0 0,-1 0-1 0 0,1-1 1 0 0,0 1-1 0 0,0-1 0 0 0,0 1 1 0 0,0-1-1 0 0,1 0 0 0 0,-1 0 1 0 0,1 0-1 0 0,-1 0 0 0 0,4 1 1 0 0,18 12-1368 0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07T15:27:42.3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342 13 1380 0 0,'-14'-4'1138'0'0,"0"1"0"0"0,-1 1 0 0 0,1 0 0 0 0,0 1 0 0 0,-1 0-1 0 0,1 1 1 0 0,-19 3 0 0 0,19-1-683 0 0,0 0 1 0 0,0 1-1 0 0,0 0 0 0 0,1 1 0 0 0,-1 1 0 0 0,1 0 0 0 0,0 1 0 0 0,1 1 1 0 0,0 0-1 0 0,0 0 0 0 0,0 1 0 0 0,-14 13 0 0 0,24-20-448 0 0,0 1 0 0 0,0-1 0 0 0,0 1 0 0 0,1 0 1 0 0,-1 0-1 0 0,0 0 0 0 0,1 0 0 0 0,-1 0 0 0 0,1 0 0 0 0,0 0 0 0 0,0 0 0 0 0,0 0 0 0 0,0 1 0 0 0,0-1 0 0 0,0 1 0 0 0,0-1 0 0 0,1 0 0 0 0,0 1 1 0 0,-1-1-1 0 0,1 1 0 0 0,0-1 0 0 0,0 1 0 0 0,0-1 0 0 0,0 1 0 0 0,1-1 0 0 0,-1 1 0 0 0,1-1 0 0 0,-1 1 0 0 0,1-1 0 0 0,0 0 0 0 0,0 1 1 0 0,0-1-1 0 0,0 0 0 0 0,0 0 0 0 0,1 0 0 0 0,-1 0 0 0 0,1 0 0 0 0,-1 0 0 0 0,1 0 0 0 0,2 2 0 0 0,2 1-368 0 0,0 0-1 0 0,0-1 0 0 0,0 0 1 0 0,0 0-1 0 0,1 0 0 0 0,0-1 1 0 0,0 0-1 0 0,-1 0 1 0 0,2-1-1 0 0,-1 0 0 0 0,0 0 1 0 0,12 1-1 0 0,-5-2-856 0 0,1-1 1 0 0,-1 0-1 0 0,0-1 1 0 0,1-1-1 0 0,-1 0 0 0 0,0-1 1 0 0,21-6-1 0 0,-4-2-522 0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07T15:27:42.7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126 248 52 0 0,'5'-44'3049'0'0,"0"-46"-1"0"0,-6 71-80 0 0,0 0 0 0 0,-6-31 0 0 0,7 49-2708 0 0,0-1 1 0 0,0 1-1 0 0,-1-1 1 0 0,1 1-1 0 0,0 0 1 0 0,-1-1-1 0 0,1 1 1 0 0,-1 0-1 0 0,1 0 0 0 0,-1-1 1 0 0,1 1-1 0 0,-1 0 1 0 0,0 0-1 0 0,0 0 1 0 0,0 0-1 0 0,0 0 1 0 0,0 0-1 0 0,0 0 1 0 0,-1-1-1 0 0,1 2-97 0 0,0 0 0 0 0,1 0 0 0 0,-1 0 0 0 0,0 0 0 0 0,1 0 0 0 0,-1 0 0 0 0,0 0 0 0 0,0 0 0 0 0,1 1 0 0 0,-1-1 0 0 0,0 0 0 0 0,1 0 0 0 0,-1 1 0 0 0,0-1 0 0 0,1 1 0 0 0,-1-1 0 0 0,1 0 0 0 0,-1 1 0 0 0,1-1 0 0 0,-1 1 0 0 0,1 0 0 0 0,-1-1 0 0 0,1 1 0 0 0,-2 0 0 0 0,-2 6 346 0 0,-1 1 0 0 0,1-1 0 0 0,0 0 0 0 0,-4 15 0 0 0,-12 48-336 0 0,4 0-1 0 0,3 1 0 0 0,3 0 0 0 0,3 1 0 0 0,2 77 0 0 0,5-97-1083 0 0,1-1 1 0 0,12 67-1 0 0,-8-92-864 0 0,1-1 0 0 0,12 31 0 0 0,-12-39-154 0 0,1-1 1 0 0,1 0-1 0 0,1-1 1 0 0,12 18-1 0 0,-17-27 1007 0 0,1 0 1 0 0,0-1-1 0 0,1 1 1 0 0,-1-1-1 0 0,1 0 0 0 0,10 7 1 0 0,9 2-1395 0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07T15:27:43.1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149 1334 784 0 0,'0'-1'330'0'0,"0"-1"-1"0"0,0 1 1 0 0,0-1 0 0 0,0 0-1 0 0,0 1 1 0 0,0-1 0 0 0,-1 1-1 0 0,1-1 1 0 0,0 1-1 0 0,-1-1 1 0 0,1 1 0 0 0,-1-1-1 0 0,0 1 1 0 0,1-1 0 0 0,-1 1-1 0 0,0 0 1 0 0,0-1 0 0 0,0 1-1 0 0,0 0 1 0 0,0 0-1 0 0,0 0 1 0 0,0 0 0 0 0,-1 0-1 0 0,1 0 1 0 0,-3-2 0 0 0,2 2 116 0 0,-1 1 1 0 0,0-1 0 0 0,1 1-1 0 0,-1-1 1 0 0,0 1 0 0 0,0 0 0 0 0,1 0-1 0 0,-1 0 1 0 0,0 0 0 0 0,0 1-1 0 0,1-1 1 0 0,-1 1 0 0 0,-5 1 0 0 0,2 0 41 0 0,0 0 0 0 0,-1 1 0 0 0,1 0 0 0 0,0 0 0 0 0,0 0 0 0 0,1 1 0 0 0,-1 0 0 0 0,1 0 0 0 0,0 0 0 0 0,0 1 0 0 0,0-1 0 0 0,-4 7 0 0 0,8-10-477 0 0,0 0-1 0 0,0 0 1 0 0,0 0 0 0 0,0 0 0 0 0,1 0 0 0 0,-1 1 0 0 0,0-1 0 0 0,1 0 0 0 0,-1 1 0 0 0,1-1-1 0 0,0 0 1 0 0,-1 1 0 0 0,1-1 0 0 0,0 0 0 0 0,0 1 0 0 0,0-1 0 0 0,0 1 0 0 0,0-1-1 0 0,0 1 1 0 0,0-1 0 0 0,0 0 0 0 0,1 1 0 0 0,-1-1 0 0 0,0 0 0 0 0,1 1 0 0 0,-1-1 0 0 0,1 0-1 0 0,0 1 1 0 0,-1-1 0 0 0,1 0 0 0 0,0 0 0 0 0,0 0 0 0 0,0 0 0 0 0,0 0 0 0 0,0 0 0 0 0,0 0-1 0 0,0 0 1 0 0,0 0 0 0 0,0 0 0 0 0,0 0 0 0 0,1-1 0 0 0,-1 1 0 0 0,0 0 0 0 0,0-1-1 0 0,1 1 1 0 0,-1-1 0 0 0,0 0 0 0 0,1 1 0 0 0,-1-1 0 0 0,1 0 0 0 0,1 0 0 0 0,5 2-44 0 0,-1-1 1 0 0,1 0 0 0 0,0-1-1 0 0,0 0 1 0 0,0 0 0 0 0,0-1-1 0 0,15-3 1 0 0,-11 0-103 0 0,0 0 0 0 0,0-1-1 0 0,-1-1 1 0 0,1 0 0 0 0,-1 0 0 0 0,-1-1 0 0 0,1 0 0 0 0,-1-1-1 0 0,14-15 1 0 0,-19 18 223 0 0,0-1 0 0 0,0 1 0 0 0,-1-1 0 0 0,0 0 0 0 0,-1 0 0 0 0,1-1 1 0 0,-1 1-1 0 0,3-9 0 0 0,-5 10 248 0 0,0 1 0 0 0,0 0 0 0 0,0 0 0 0 0,0-1 0 0 0,-1 1 0 0 0,0 0 0 0 0,0-1 1 0 0,0 1-1 0 0,-1-1 0 0 0,1 1 0 0 0,-1 0 0 0 0,0 0 0 0 0,0-1 0 0 0,-3-5 0 0 0,-5-2 1386 0 0,1 16-813 0 0,8-3-892 0 0,-1 1 0 0 0,1-1-1 0 0,-1 0 1 0 0,1 1 0 0 0,-1-1 0 0 0,1 0 0 0 0,0 1-1 0 0,0-1 1 0 0,-1 0 0 0 0,1 1 0 0 0,0-1 0 0 0,0 1-1 0 0,1-1 1 0 0,-1 0 0 0 0,0 1 0 0 0,0-1-1 0 0,1 0 1 0 0,-1 1 0 0 0,1 0 0 0 0,23 34-459 0 0,-16-27-1648 0 0,0-1 1 0 0,1 0-1 0 0,18 12 1 0 0,3-2-6616 0 0,41 18 0 0 0,-71-35 8673 0 0,30 13-2511 0 0</inkml:trace>
  <inkml:trace contextRef="#ctx0" brushRef="#br0" timeOffset="1">1149 342 884 0 0,'-18'-168'4873'0'0,"-10"3"3661"0"0,25 156-4811 0 0,0 10-1133 0 0,-4 19 119 0 0,0 33-709 0 0,-1 94-1112 0 0,7 1 1 0 0,34 286-1 0 0,-2-281-1118 0 0,-23-126-1347 0 0,1 0-1 0 0,1-1 1 0 0,25 47 0 0 0,-29-63 702 0 0,0 1 0 0 0,1-1 0 0 0,0-1 0 0 0,1 0 0 0 0,0 0 0 0 0,1 0 0 0 0,-1-1 0 0 0,2 0 0 0 0,-1-1 0 0 0,17 10 0 0 0,-18-13 239 0 0,1 0 0 0 0,-1-1 0 0 0,1 0 0 0 0,0 0 0 0 0,1-1 0 0 0,-1 0 0 0 0,0-1 0 0 0,0 0 0 0 0,1 0 0 0 0,-1-1 0 0 0,1 0 1 0 0,-1-1-1 0 0,0 0 0 0 0,1 0 0 0 0,10-4 0 0 0,14-5-583 0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07T15:27:43.5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78 195 92 0 0,'7'-6'352'0'0,"38"-36"2546"0"0,-43 40-2546 0 0,-1 0-1 0 0,1 0 1 0 0,-1 0-1 0 0,0 0 0 0 0,0 0 1 0 0,0 0-1 0 0,0 0 1 0 0,0 0-1 0 0,0 0 0 0 0,0 0 1 0 0,-1-1-1 0 0,1 1 1 0 0,-1 0-1 0 0,0-1 0 0 0,1 1 1 0 0,-1 0-1 0 0,0-1 0 0 0,0 1 1 0 0,-1 0-1 0 0,1-1 1 0 0,0 1-1 0 0,-2-4 0 0 0,1 5-77 0 0,0-1-1 0 0,0 1 0 0 0,0 0 0 0 0,0 0 1 0 0,0 0-1 0 0,0 0 0 0 0,0 1 0 0 0,0-1 1 0 0,0 0-1 0 0,0 0 0 0 0,-1 1 0 0 0,1-1 0 0 0,0 0 1 0 0,-1 1-1 0 0,1 0 0 0 0,0-1 0 0 0,-1 1 1 0 0,1 0-1 0 0,-1-1 0 0 0,1 1 0 0 0,0 0 1 0 0,-1 0-1 0 0,1 0 0 0 0,-1 1 0 0 0,1-1 1 0 0,0 0-1 0 0,-1 0 0 0 0,1 1 0 0 0,-1-1 1 0 0,1 1-1 0 0,-2 0 0 0 0,-44 19 3304 0 0,43-18-3471 0 0,0 0 1 0 0,0 1 0 0 0,1 0-1 0 0,-1 0 1 0 0,1 0 0 0 0,0 0-1 0 0,0 0 1 0 0,0 0-1 0 0,0 1 1 0 0,1 0 0 0 0,-1-1-1 0 0,1 1 1 0 0,0 0 0 0 0,0 0-1 0 0,0 0 1 0 0,1 1-1 0 0,0-1 1 0 0,-2 5 0 0 0,3-7-113 0 0,0-1 0 0 0,0 1 0 0 0,0 0 1 0 0,0 0-1 0 0,0 0 0 0 0,0-1 0 0 0,1 1 1 0 0,-1 0-1 0 0,0 0 0 0 0,1-1 0 0 0,0 1 0 0 0,-1 0 1 0 0,1-1-1 0 0,0 1 0 0 0,0 0 0 0 0,0-1 1 0 0,0 1-1 0 0,2 1 0 0 0,-1-1-44 0 0,0 0-1 0 0,1 0 1 0 0,-1 0 0 0 0,1-1 0 0 0,0 1-1 0 0,-1-1 1 0 0,1 0 0 0 0,0 0-1 0 0,0 0 1 0 0,0 0 0 0 0,0 0-1 0 0,0-1 1 0 0,0 1 0 0 0,5-1-1 0 0,4 0-663 0 0,1 0 0 0 0,0-1 0 0 0,-1-1 0 0 0,1 0-1 0 0,-1-1 1 0 0,1 0 0 0 0,-1-1 0 0 0,0 0 0 0 0,-1-1 0 0 0,1 0-1 0 0,-1-1 1 0 0,0 0 0 0 0,17-13 0 0 0,-19 12 659 0 0,1-1-1 0 0,-2 0 1 0 0,1 0 0 0 0,-1-1-1 0 0,0 0 1 0 0,10-15 0 0 0,-14 18 870 0 0,-1-1 0 0 0,1 1 1 0 0,-1-1-1 0 0,0 0 0 0 0,-1 0 1 0 0,0 0-1 0 0,0 0 0 0 0,0 0 1 0 0,-1 0-1 0 0,1-15 0 0 0,4 80 2132 0 0,9 9-5027 0 0,-1 0-4102 0 0,3 49-8123 0 0,-15-88 11868 0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07T15:27:44.7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50 231 260 0 0,'-29'-31'3625'0'0,"9"11"1719"0"0,25 34 1792 0 0,1 17-3226 0 0,-5-25-2762 0 0,1 14 208 0 0,-1 0 0 0 0,-1 0 0 0 0,-2 29 0 0 0,0-29-1177 0 0,1-1 0 0 0,1 1 0 0 0,4 32 0 0 0,7-68-151 0 0,1-13-21 0 0,1-10 4 0 0,33-88-19 0 0,-39 111 7 0 0,1-1 0 0 0,1 2 0 0 0,0-1 0 0 0,1 1 0 0 0,15-18 0 0 0,-23 31 1 0 0,-1 0 0 0 0,1 0 0 0 0,-1 0 0 0 0,1 0 1 0 0,0 0-1 0 0,0 1 0 0 0,0-1 0 0 0,0 1 1 0 0,0-1-1 0 0,0 1 0 0 0,0 0 0 0 0,0 0 1 0 0,1 0-1 0 0,-1 0 0 0 0,0 0 0 0 0,1 0 0 0 0,-1 1 1 0 0,1-1-1 0 0,-1 1 0 0 0,1-1 0 0 0,-1 1 1 0 0,1 0-1 0 0,-1 0 0 0 0,3 1 0 0 0,-2 0 2 0 0,-1 0-1 0 0,1 1 1 0 0,-1 0-1 0 0,0-1 1 0 0,0 1-1 0 0,0 0 1 0 0,0 0-1 0 0,0 0 1 0 0,0 1 0 0 0,0-1-1 0 0,-1 0 1 0 0,1 1-1 0 0,-1-1 1 0 0,1 1-1 0 0,-1-1 1 0 0,0 1-1 0 0,0-1 1 0 0,-1 1-1 0 0,1 0 1 0 0,0 0-1 0 0,0 3 1 0 0,7 47 4 0 0,-7-42-11 0 0,0 0 0 0 0,0 0 1 0 0,1-1-1 0 0,1 1 0 0 0,0-1 0 0 0,0 1 1 0 0,1-1-1 0 0,0 0 0 0 0,1 0 1 0 0,8 13-1 0 0,-12-22 3 0 0,0 0 0 0 0,0-1 0 0 0,1 1 0 0 0,-1 0-1 0 0,0 0 1 0 0,1 0 0 0 0,-1-1 0 0 0,0 1 0 0 0,1-1 0 0 0,-1 1 0 0 0,1-1 0 0 0,-1 1 0 0 0,1-1 0 0 0,-1 0 0 0 0,1 0-1 0 0,-1 0 1 0 0,1 0 0 0 0,-1 0 0 0 0,1 0 0 0 0,-1 0 0 0 0,1-1 0 0 0,-1 1 0 0 0,1 0 0 0 0,-1-1 0 0 0,1 1 0 0 0,-1-1-1 0 0,1 1 1 0 0,-1-1 0 0 0,0 0 0 0 0,1 0 0 0 0,-1 0 0 0 0,0 0 0 0 0,0 0 0 0 0,0 0 0 0 0,0 0 0 0 0,0 0 0 0 0,2-2 0 0 0,7-7-13 0 0,0-1 0 0 0,17-23 1 0 0,-19 24 10 0 0,49-68-9 0 0,6-8 11 0 0,-16 34 21 0 0,-47 51-17 0 0,0 0-1 0 0,1 1 0 0 0,-1-1 1 0 0,1 0-1 0 0,-1 1 1 0 0,1-1-1 0 0,-1 1 1 0 0,1-1-1 0 0,0 0 0 0 0,-1 1 1 0 0,1 0-1 0 0,0-1 1 0 0,-1 1-1 0 0,1-1 0 0 0,0 1 1 0 0,0 0-1 0 0,-1-1 1 0 0,1 1-1 0 0,0 0 1 0 0,0 0-1 0 0,0 0 0 0 0,-1 0 1 0 0,1 0-1 0 0,0 0 1 0 0,0 0-1 0 0,0 0 1 0 0,0 0-1 0 0,-1 0 0 0 0,1 0 1 0 0,1 1-1 0 0,-1 0 2 0 0,0 0-1 0 0,0 0 1 0 0,0 1-1 0 0,-1-1 1 0 0,1 0-1 0 0,0 1 1 0 0,-1-1-1 0 0,1 1 1 0 0,-1-1-1 0 0,0 0 1 0 0,1 1-1 0 0,-1-1 1 0 0,0 1 0 0 0,0-1-1 0 0,0 3 1 0 0,-6 74 11 0 0,4-63-41 0 0,1 66-198 0 0,10-40-1439 0 0,-8-38 1112 0 0,1 1 0 0 0,-1-1-1 0 0,1 1 1 0 0,0-1 0 0 0,0 0-1 0 0,0 0 1 0 0,1 1 0 0 0,2 1-1 0 0,-4-3 189 0 0,0-1 0 0 0,1 0-1 0 0,-1 0 1 0 0,0 0 0 0 0,1 0-1 0 0,-1 0 1 0 0,1 0 0 0 0,0 0-1 0 0,-1 0 1 0 0,1-1 0 0 0,0 1-1 0 0,-1-1 1 0 0,1 1 0 0 0,0-1 0 0 0,-1 0-1 0 0,1 1 1 0 0,0-1 0 0 0,0 0-1 0 0,0 0 1 0 0,-1 0 0 0 0,4-1-1 0 0,-1 0 53 0 0,-1 0-1 0 0,1-1 0 0 0,-1 1 0 0 0,0-1 1 0 0,0 1-1 0 0,0-1 0 0 0,0 0 1 0 0,0 0-1 0 0,0 0 0 0 0,4-5 0 0 0,-3 3 417 0 0,1 0-1 0 0,-1-1 0 0 0,0 0 1 0 0,0 0-1 0 0,-1 0 0 0 0,0-1 1 0 0,0 1-1 0 0,0-1 0 0 0,0 0 1 0 0,-1 0-1 0 0,0 0 0 0 0,2-8 1 0 0,-5-24 3145 0 0,0 34-3036 0 0,1 0 0 0 0,-1 0 0 0 0,1 0 0 0 0,0-1-1 0 0,0 1 1 0 0,1 0 0 0 0,-1 0 0 0 0,1 0 0 0 0,0 0 0 0 0,0 0 0 0 0,0 0 0 0 0,0 0-1 0 0,1 0 1 0 0,0 0 0 0 0,0 1 0 0 0,0-1 0 0 0,0 0 0 0 0,3-3 0 0 0,35-29-201 0 0,-31 29-21 0 0,-1 0 0 0 0,0 0-1 0 0,-1-1 1 0 0,0 0 0 0 0,0 0 0 0 0,6-10 0 0 0,-13 18 10 0 0,0 0-1 0 0,0 0 0 0 0,0 0 0 0 0,0 0 0 0 0,-1 0 1 0 0,1 0-1 0 0,0 0 0 0 0,0 0 0 0 0,0 0 1 0 0,0 0-1 0 0,0 0 0 0 0,-1 0 0 0 0,1 0 0 0 0,0 0 1 0 0,0 0-1 0 0,0 0 0 0 0,0 0 0 0 0,0 0 1 0 0,0 0-1 0 0,-1 0 0 0 0,1-1 0 0 0,0 1 1 0 0,0 0-1 0 0,0 0 0 0 0,0 0 0 0 0,0 0 0 0 0,0 0 1 0 0,0 0-1 0 0,0-1 0 0 0,0 1 0 0 0,0 0 1 0 0,0 0-1 0 0,-1 0 0 0 0,1 0 0 0 0,0 0 1 0 0,0-1-1 0 0,0 1 0 0 0,0 0 0 0 0,0 0 0 0 0,0 0 1 0 0,0 0-1 0 0,0 0 0 0 0,0-1 0 0 0,0 1 1 0 0,0 0-1 0 0,1 0 0 0 0,-1 0 0 0 0,0 0 0 0 0,0 0 1 0 0,0-1-1 0 0,0 1 0 0 0,0 0 0 0 0,0 0 1 0 0,0 0-1 0 0,0 0 0 0 0,0 0 0 0 0,0 0 1 0 0,0-1-1 0 0,1 1 0 0 0,-1 0 0 0 0,0 0 0 0 0,0 0 1 0 0,0 0-1 0 0,0 0 0 0 0,0 0 0 0 0,1 0 1 0 0,-1 0-1 0 0,-17 9 27 0 0,-18 19 45 0 0,25-16 77 0 0,1 0 0 0 0,1 0-1 0 0,0 0 1 0 0,0 1 0 0 0,1 0 0 0 0,1 1 0 0 0,0 0-1 0 0,1 0 1 0 0,-3 15 0 0 0,7-24-196 0 0,0 0-1 0 0,0-1 1 0 0,1 1 0 0 0,-1-1-1 0 0,1 1 1 0 0,0 0-1 0 0,0 0 1 0 0,1-1 0 0 0,0 1-1 0 0,0-1 1 0 0,0 1 0 0 0,0 0-1 0 0,0-1 1 0 0,1 0-1 0 0,0 1 1 0 0,0-1 0 0 0,0 0-1 0 0,1 0 1 0 0,-1 0 0 0 0,1 0-1 0 0,0-1 1 0 0,0 1-1 0 0,0-1 1 0 0,1 1 0 0 0,-1-1-1 0 0,1 0 1 0 0,-1-1 0 0 0,1 1-1 0 0,0-1 1 0 0,0 1-1 0 0,1-1 1 0 0,-1 0 0 0 0,5 1-1 0 0,0 0-692 0 0,-1-2 0 0 0,1 1 0 0 0,0-1 0 0 0,0 0-1 0 0,-1-1 1 0 0,1 1 0 0 0,0-2 0 0 0,0 0 0 0 0,-1 0-1 0 0,1 0 1 0 0,0-1 0 0 0,-1 0 0 0 0,1-1 0 0 0,-1 0-1 0 0,0 0 1 0 0,0-1 0 0 0,0 0 0 0 0,-1 0 0 0 0,1-1-1 0 0,8-7 1 0 0,7-4-648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07T15:05:48.5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293 112 340 0 0,'-10'-10'1305'0'0,"-1"-1"0"0"0,0 2 1 0 0,0-1-1 0 0,-1 1 0 0 0,0 1 0 0 0,0 1 0 0 0,-1-1 1 0 0,0 2-1 0 0,-1 0 0 0 0,1 0 0 0 0,-1 1 0 0 0,0 1 1 0 0,0 1-1 0 0,-1 0 0 0 0,-22-2 0 0 0,35 4-1201 0 0,0 1 1 0 0,-1 0-1 0 0,1-1 0 0 0,0 1 0 0 0,-1 0 0 0 0,1 0 0 0 0,0 1 0 0 0,-1-1 1 0 0,1 0-1 0 0,0 1 0 0 0,-1-1 0 0 0,1 1 0 0 0,0 0 0 0 0,0 0 1 0 0,-1 0-1 0 0,1 0 0 0 0,0 0 0 0 0,0 0 0 0 0,0 1 0 0 0,1-1 0 0 0,-1 1 1 0 0,0-1-1 0 0,0 1 0 0 0,1 0 0 0 0,-1-1 0 0 0,1 1 0 0 0,-1 0 0 0 0,1 0 1 0 0,0 0-1 0 0,0 0 0 0 0,0 0 0 0 0,0 1 0 0 0,0-1 0 0 0,0 0 0 0 0,1 0 1 0 0,-1 1-1 0 0,1-1 0 0 0,-1 0 0 0 0,1 1 0 0 0,0-1 0 0 0,0 0 1 0 0,0 1-1 0 0,0-1 0 0 0,1 1 0 0 0,0 1 0 0 0,0 7-121 0 0,1-1-1 0 0,1 0 0 0 0,0 0 1 0 0,0 0-1 0 0,1 0 1 0 0,0-1-1 0 0,1 1 1 0 0,0-1-1 0 0,6 9 0 0 0,-5-10 38 0 0,1 0 1 0 0,-1 0-1 0 0,1-1 0 0 0,1 0 0 0 0,-1-1 0 0 0,1 1 0 0 0,14 7 0 0 0,-13-9-742 0 0,1 0 1 0 0,-1-1-1 0 0,1 0 0 0 0,0-1 0 0 0,0 0 0 0 0,0-1 1 0 0,1 0-1 0 0,-1 0 0 0 0,0-1 0 0 0,1 0 0 0 0,10-1 1 0 0,-8-1-509 0 0,1-1 0 0 0,-1 0 0 0 0,0 0 0 0 0,-1-2 0 0 0,1 1 0 0 0,-1-1 0 0 0,1-1 0 0 0,18-11 0 0 0,-19 9 543 0 0,-1 0 0 0 0,1-1 1 0 0,-1 0-1 0 0,-1-1 0 0 0,10-10 1 0 0,3-7-534 0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07T15:27:45.0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86 564 0 0,'3'-8'1164'0'0,"8"-37"1713"0"0,-11 44-2700 0 0,1 0 0 0 0,-1 0 1 0 0,0 0-1 0 0,0 0 0 0 0,0-1 0 0 0,0 1 0 0 0,0 0 1 0 0,0 0-1 0 0,0 0 0 0 0,0 0 0 0 0,-1 0 1 0 0,1 0-1 0 0,0-1 0 0 0,-1 1 0 0 0,1 0 0 0 0,-1 0 1 0 0,1 0-1 0 0,-1 0 0 0 0,1 0 0 0 0,-1 0 1 0 0,0 1-1 0 0,1-1 0 0 0,-1 0 0 0 0,0 0 0 0 0,0 0 1 0 0,0 0-1 0 0,0 1 0 0 0,1-1 0 0 0,-1 1 1 0 0,0-1-1 0 0,0 0 0 0 0,0 1 0 0 0,-1 0 0 0 0,-1-1 1 0 0,1 1 33 0 0,-1 0 0 0 0,0 0 1 0 0,1 1-1 0 0,-1-1 1 0 0,1 1-1 0 0,-1 0 1 0 0,1-1-1 0 0,-1 1 0 0 0,1 1 1 0 0,-1-1-1 0 0,1 0 1 0 0,0 0-1 0 0,0 1 1 0 0,0-1-1 0 0,0 1 0 0 0,0 0 1 0 0,0 0-1 0 0,0 0 1 0 0,0 0-1 0 0,1 0 0 0 0,-1 0 1 0 0,1 0-1 0 0,-2 3 1 0 0,-3 4-10 0 0,0 1 0 0 0,1-1 0 0 0,0 1 0 0 0,-4 14 0 0 0,7-18-223 0 0,0 1-1 0 0,1-1 1 0 0,0 1 0 0 0,0-1-1 0 0,1 1 1 0 0,0 0-1 0 0,0-1 1 0 0,0 1 0 0 0,1-1-1 0 0,0 1 1 0 0,0 0-1 0 0,1-1 1 0 0,0 0 0 0 0,0 1-1 0 0,0-1 1 0 0,5 8-1 0 0,-5-11-185 0 0,0 0-1 0 0,0 0 0 0 0,0 0 0 0 0,0 0 0 0 0,1-1 1 0 0,-1 1-1 0 0,1-1 0 0 0,-1 0 0 0 0,1 1 0 0 0,0-1 1 0 0,0-1-1 0 0,0 1 0 0 0,5 2 0 0 0,-4-3-243 0 0,0 0 0 0 0,0 0 0 0 0,0 0 0 0 0,0-1 0 0 0,0 1 0 0 0,0-1 0 0 0,0 0 0 0 0,0 0 0 0 0,0 0 0 0 0,0-1 0 0 0,0 0 1 0 0,-1 1-1 0 0,1-1 0 0 0,5-2 0 0 0,2-2-599 0 0,0 0 0 0 0,-1 0 1 0 0,1-1-1 0 0,13-11 0 0 0,-3 1-192 0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07T15:27:45.4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60 932 0 0,'1'-2'206'0'0,"0"0"0"0"0,0 0 0 0 0,0 0 0 0 0,-1 0 0 0 0,1 0 0 0 0,-1 0 0 0 0,1 0 0 0 0,-1 0 0 0 0,0 0 0 0 0,0 0 0 0 0,0-4 0 0 0,0 6-87 0 0,0-1 0 0 0,0 1-1 0 0,0-1 1 0 0,0 1 0 0 0,0-1 0 0 0,-1 1 0 0 0,1-1 0 0 0,0 1-1 0 0,0-1 1 0 0,-1 1 0 0 0,1-1 0 0 0,0 1 0 0 0,-1-1 0 0 0,1 1-1 0 0,-1-1 1 0 0,1 1 0 0 0,0 0 0 0 0,-1-1 0 0 0,1 1 0 0 0,-1 0-1 0 0,1-1 1 0 0,-1 1 0 0 0,1 0 0 0 0,-1 0 0 0 0,1-1 0 0 0,-2 1-1 0 0,0 0 42 0 0,0 0-1 0 0,0 0 1 0 0,0 0 0 0 0,0 1-1 0 0,0-1 1 0 0,0 1-1 0 0,0-1 1 0 0,0 1-1 0 0,0 0 1 0 0,0 0-1 0 0,0 0 1 0 0,0 0 0 0 0,0 0-1 0 0,0 0 1 0 0,1 0-1 0 0,-1 1 1 0 0,1-1-1 0 0,-1 0 1 0 0,1 1-1 0 0,-3 3 1 0 0,1-3-134 0 0,0 1-1 0 0,1 1 1 0 0,-1-1 0 0 0,1 0 0 0 0,0 1 0 0 0,0-1-1 0 0,0 1 1 0 0,0 0 0 0 0,1-1 0 0 0,-1 1 0 0 0,1 0-1 0 0,0 0 1 0 0,0 0 0 0 0,0 0 0 0 0,1 0 0 0 0,-1 0-1 0 0,1 0 1 0 0,0 0 0 0 0,1 0 0 0 0,-1 0 0 0 0,0 0-1 0 0,1 0 1 0 0,0 0 0 0 0,0 0 0 0 0,0 0-1 0 0,1 0 1 0 0,-1 0 0 0 0,1-1 0 0 0,0 1 0 0 0,4 6-1 0 0,-3-6-64 0 0,1-1 0 0 0,0 1 0 0 0,-1-1 0 0 0,1 0 0 0 0,0 1 0 0 0,0-2 0 0 0,1 1 0 0 0,-1 0 0 0 0,0-1-1 0 0,1 0 1 0 0,0 0 0 0 0,-1-1 0 0 0,1 1 0 0 0,0-1 0 0 0,0 0 0 0 0,0 0 0 0 0,0 0 0 0 0,0-1 0 0 0,0 0-1 0 0,0 0 1 0 0,0 0 0 0 0,0-1 0 0 0,0 1 0 0 0,8-3 0 0 0,-3 0-105 0 0,1-1 1 0 0,-1 0-1 0 0,0-1 1 0 0,0 0-1 0 0,-1 0 1 0 0,1-1-1 0 0,-1 0 0 0 0,0-1 1 0 0,-1 0-1 0 0,1 0 1 0 0,-1-1-1 0 0,12-16 1 0 0,-11 13 608 0 0,0-2 0 0 0,-1 1 0 0 0,-1-1 1 0 0,0 0-1 0 0,6-18 0 0 0,-6 14 1718 0 0,-7 25-1043 0 0,-2 17-1153 0 0,2 7-162 0 0,0 39-2385 0 0,1-64 1647 0 0,0-1 0 0 0,0 1 1 0 0,0-1-1 0 0,1 0 0 0 0,0 1 0 0 0,0-1 0 0 0,0 0 0 0 0,5 8 1 0 0,0-7-669 0 0,1-2 260 0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07T15:27:45.8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0 128 824 0 0,'4'-8'707'0'0,"11"-24"1065"0"0,-15 31-1625 0 0,0 0-1 0 0,1 0 0 0 0,-1 0 0 0 0,1 1 0 0 0,-1-1 0 0 0,1 0 0 0 0,-1 0 1 0 0,1 0-1 0 0,0 0 0 0 0,-1 1 0 0 0,1-1 0 0 0,0 0 0 0 0,0 0 0 0 0,-1 1 1 0 0,1-1-1 0 0,0 1 0 0 0,0-1 0 0 0,0 1 0 0 0,0-1 0 0 0,0 1 0 0 0,2-1 1 0 0,-2 4 81 0 0,1 0 0 0 0,-1 0 0 0 0,0 0 0 0 0,0 1 0 0 0,0-1 0 0 0,0 0 0 0 0,-1 1 0 0 0,1-1 0 0 0,-1 1 0 0 0,0-1 0 0 0,0 0 0 0 0,-1 6 0 0 0,1-7-118 0 0,0 4-27 0 0,3 72 353 0 0,-2-71-434 0 0,-1 0 0 0 0,1 0 0 0 0,1 0 0 0 0,0 0 0 0 0,0 0 0 0 0,0 0 0 0 0,1 0 0 0 0,4 8 0 0 0,-6-14-6 0 0,-1 0 1 0 0,1-1 0 0 0,-1 1-1 0 0,1 0 1 0 0,-1-1 0 0 0,1 1-1 0 0,-1-1 1 0 0,1 1-1 0 0,0-1 1 0 0,0 1 0 0 0,-1-1-1 0 0,1 1 1 0 0,0-1 0 0 0,0 1-1 0 0,-1-1 1 0 0,1 0 0 0 0,0 0-1 0 0,0 1 1 0 0,0-1 0 0 0,0 0-1 0 0,-1 0 1 0 0,1 0 0 0 0,0 0-1 0 0,0 0 1 0 0,0 0 0 0 0,1 0-1 0 0,24-14-482 0 0,19-34-871 0 0,-41 43 1140 0 0,112-143 210 0 0,-115 147 63 0 0,-1 0 1 0 0,1 0-1 0 0,-1 0 0 0 0,1 1 1 0 0,0-1-1 0 0,-1 0 0 0 0,1 0 0 0 0,0 0 1 0 0,-1 1-1 0 0,1-1 0 0 0,0 0 1 0 0,0 1-1 0 0,0-1 0 0 0,0 0 1 0 0,0 1-1 0 0,0-1 0 0 0,0 1 0 0 0,0 0 1 0 0,0-1-1 0 0,0 1 0 0 0,0 0 1 0 0,0 0-1 0 0,0-1 0 0 0,0 1 0 0 0,0 0 1 0 0,0 0-1 0 0,0 0 0 0 0,0 0 1 0 0,0 1-1 0 0,0-1 0 0 0,2 0 1 0 0,-2 2 17 0 0,1-1 0 0 0,-1 1 0 0 0,0-1 0 0 0,0 1 0 0 0,1 0 0 0 0,-1-1 0 0 0,0 1 0 0 0,0 0 0 0 0,0 0 0 0 0,-1 0 0 0 0,1 0 0 0 0,0 0 0 0 0,-1 0 1 0 0,1 3-1 0 0,2 11 97 0 0,-1 1 0 0 0,1 28 0 0 0,-5-4-235 0 0,1 11-1193 0 0,3-19-2463 0 0,-2-33 3667 0 0,0 0 0 0 0,1 0 0 0 0,-1-1 0 0 0,0 1 0 0 0,0 0 0 0 0,0 0 0 0 0,0 0 0 0 0,0 0 0 0 0,0 0 0 0 0,0 0 0 0 0,0 0 0 0 0,0 0 0 0 0,1 0-1 0 0,-1 0 1 0 0,0 0 0 0 0,0 0 0 0 0,0 0 0 0 0,0 0 0 0 0,0 0 0 0 0,0 0 0 0 0,0 0 0 0 0,1 0 0 0 0,-1 0 0 0 0,0 0 0 0 0,0 0 0 0 0,0 0 0 0 0,0 0 0 0 0,0 0 0 0 0,0 0 0 0 0,0 0 0 0 0,0 0 0 0 0,1 0-1 0 0,-1 0 1 0 0,0 0 0 0 0,0 0 0 0 0,0 0 0 0 0,0 0 0 0 0,0 0 0 0 0,0 0 0 0 0,0 0 0 0 0,0 0 0 0 0,0 1 0 0 0,1-1 0 0 0,-1 0 0 0 0,0 0 0 0 0,0 0 0 0 0,0 0 0 0 0,0 0 0 0 0,0 0 0 0 0,0 0-1 0 0,0 0 1 0 0,0 0 0 0 0,0 1 0 0 0,0-1 0 0 0,0 0 0 0 0,0 0 0 0 0,0 0 0 0 0,0 0 0 0 0,0 0 0 0 0,0 0 0 0 0,0 1 0 0 0,0-1 0 0 0,0 0 0 0 0,0 0 0 0 0,0 0 0 0 0,0 0 0 0 0,0 0 0 0 0,4-3-1521 0 0</inkml:trace>
  <inkml:trace contextRef="#ctx0" brushRef="#br0" timeOffset="1">478 83 528 0 0,'2'1'135'0'0,"1"1"1"0"0,0-1-1 0 0,-1 1 0 0 0,1 0 0 0 0,-1 0 0 0 0,1 0 1 0 0,-1 0-1 0 0,0 0 0 0 0,0 0 0 0 0,0 1 1 0 0,0-1-1 0 0,0 1 0 0 0,-1-1 0 0 0,1 1 1 0 0,-1 0-1 0 0,1 0 0 0 0,-1-1 0 0 0,0 1 1 0 0,0 0-1 0 0,-1 0 0 0 0,1 0 0 0 0,0 0 1 0 0,-1 1-1 0 0,0 3 0 0 0,2 3 569 0 0,-1-1-1 0 0,-1 1 1 0 0,0 0-1 0 0,0 0 1 0 0,-1-1 0 0 0,-7 17 4861 0 0,8-26-5475 0 0,-5-18 1581 0 0,0-25-1027 0 0,9-13 44 0 0,13 5-3658 0 0,-15 47 2442 0 0,0 0 1 0 0,1 0-1 0 0,-1 0 0 0 0,1 0 1 0 0,0 1-1 0 0,0-1 1 0 0,0 1-1 0 0,1 0 0 0 0,-1 0 1 0 0,1 0-1 0 0,0 0 0 0 0,0 0 1 0 0,0 1-1 0 0,0 0 0 0 0,0 0 1 0 0,0 0-1 0 0,1 0 0 0 0,-1 1 1 0 0,1 0-1 0 0,-1 0 1 0 0,6-1-1 0 0,18-2-1151 0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07T15:27:46.1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243 69 1112 0 0,'-9'-1'1348'0'0,"-1"1"0"0"0,0-1 0 0 0,1 2 0 0 0,-1 0 0 0 0,0 0 0 0 0,1 0-1 0 0,-1 1 1 0 0,1 1 0 0 0,0 0 0 0 0,-9 3 0 0 0,8-1-569 0 0,1-1 0 0 0,0 1 0 0 0,1 0 0 0 0,-1 1 0 0 0,1 0 0 0 0,0 0 0 0 0,1 1 0 0 0,-1 0 0 0 0,-6 9 0 0 0,9-10-611 0 0,1-1 1 0 0,0 2-1 0 0,0-1 0 0 0,0 0 1 0 0,1 1-1 0 0,0-1 0 0 0,0 1 0 0 0,1 0 1 0 0,0 0-1 0 0,0 0 0 0 0,1 0 1 0 0,-2 12-1 0 0,3-12-314 0 0,0 0 0 0 0,1 0 0 0 0,0 0 0 0 0,0 0 0 0 0,0 0 0 0 0,1-1 0 0 0,0 1 1 0 0,1-1-1 0 0,-1 1 0 0 0,1-1 0 0 0,0 1 0 0 0,1-1 0 0 0,-1 0 0 0 0,9 9 0 0 0,-8-10-577 0 0,0-1-1 0 0,0 0 1 0 0,1-1-1 0 0,-1 1 1 0 0,1-1-1 0 0,0 0 1 0 0,0 0-1 0 0,0 0 1 0 0,0-1-1 0 0,1 0 1 0 0,-1 0 0 0 0,1 0-1 0 0,-1-1 1 0 0,1 1-1 0 0,0-1 1 0 0,-1-1-1 0 0,1 1 1 0 0,0-1-1 0 0,0 0 1 0 0,-1 0-1 0 0,1-1 1 0 0,0 0-1 0 0,-1 0 1 0 0,1 0-1 0 0,0 0 1 0 0,-1-1 0 0 0,0 0-1 0 0,11-5 1 0 0,10-6-1229 0 0</inkml:trace>
  <inkml:trace contextRef="#ctx0" brushRef="#br0" timeOffset="1">425 127 248 0 0,'1'-3'456'0'0,"16"-57"3770"0"0,-16 56-3382 0 0,0 0 1 0 0,-1 0-1 0 0,1 0 1 0 0,-1 0-1 0 0,0 0 0 0 0,0 0 1 0 0,0 0-1 0 0,-1 0 1 0 0,1 0-1 0 0,-1 0 0 0 0,0 0 1 0 0,0 0-1 0 0,-2-4 1 0 0,3 8-719 0 0,0 0 0 0 0,0-1 1 0 0,-1 1-1 0 0,1 0 1 0 0,0 0-1 0 0,0 0 1 0 0,0-1-1 0 0,0 1 0 0 0,0 0 1 0 0,-1 0-1 0 0,1 0 1 0 0,0 0-1 0 0,0-1 1 0 0,0 1-1 0 0,0 0 1 0 0,-1 0-1 0 0,1 0 0 0 0,0 0 1 0 0,0 0-1 0 0,0 0 1 0 0,-1 0-1 0 0,1-1 1 0 0,0 1-1 0 0,0 0 0 0 0,-1 0 1 0 0,1 0-1 0 0,0 0 1 0 0,0 0-1 0 0,-1 0 1 0 0,1 0-1 0 0,0 0 1 0 0,0 0-1 0 0,-1 0 0 0 0,1 1 1 0 0,0-1-1 0 0,0 0 1 0 0,0 0-1 0 0,-1 0 1 0 0,1 0-1 0 0,0 0 0 0 0,0 0 1 0 0,-10 11 2282 0 0,-2 15-794 0 0,10-18-1572 0 0,1 0 0 0 0,0 1-1 0 0,0-1 1 0 0,1 0 0 0 0,0 1-1 0 0,1-1 1 0 0,-1 0 0 0 0,2 0-1 0 0,-1 1 1 0 0,1-1 0 0 0,0 0-1 0 0,1 0 1 0 0,0 0 0 0 0,0-1 0 0 0,7 12-1 0 0,-7-15-227 0 0,-1-1 1 0 0,1 0-1 0 0,0 1 0 0 0,0-1 0 0 0,0 0 1 0 0,0 0-1 0 0,0 0 0 0 0,1-1 0 0 0,-1 1 1 0 0,1-1-1 0 0,0 0 0 0 0,-1 0 0 0 0,1 0 1 0 0,0-1-1 0 0,0 1 0 0 0,1-1 0 0 0,-1 0 1 0 0,0 0-1 0 0,0 0 0 0 0,1-1 0 0 0,-1 1 1 0 0,0-1-1 0 0,1 0 0 0 0,-1 0 0 0 0,0-1 1 0 0,0 1-1 0 0,1-1 0 0 0,-1 0 0 0 0,0 0 1 0 0,0-1-1 0 0,6-2 0 0 0,-3 1 103 0 0,1 0 0 0 0,-1 0 0 0 0,0-1 0 0 0,-1 0 0 0 0,1-1 0 0 0,-1 1 0 0 0,0-1 0 0 0,0-1 1 0 0,5-5-1 0 0,38-56 4126 0 0,-7 8 1504 0 0,-41 58-5515 0 0,-1 1 0 0 0,0-1 0 0 0,1 1 0 0 0,-1-1 1 0 0,0 1-1 0 0,1-1 0 0 0,-1 1 0 0 0,0 0 0 0 0,1-1 0 0 0,-1 1 0 0 0,1-1 0 0 0,-1 1 0 0 0,0 0 0 0 0,1 0 1 0 0,-1-1-1 0 0,1 1 0 0 0,-1 0 0 0 0,1 0 0 0 0,0 0 0 0 0,-1-1 0 0 0,1 1 0 0 0,-1 0 0 0 0,1 0 1 0 0,-1 0-1 0 0,1 0 0 0 0,-1 0 0 0 0,1 0 0 0 0,-1 0 0 0 0,1 0 0 0 0,-1 0 0 0 0,1 0 0 0 0,0 1 0 0 0,-1-1 1 0 0,1 0-1 0 0,-1 0 0 0 0,1 0 0 0 0,-1 1 0 0 0,1-1 0 0 0,12 24-42 0 0,-3 32-5619 0 0,-13-24-1369 0 0,1 39-7322 0 0,5-47 11543 0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07T15:27:46.5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94 924 0 0,'2'0'907'0'0,"0"-1"0"0"0,0 0 0 0 0,0 1 0 0 0,-1-1 0 0 0,1 0 0 0 0,0 0 0 0 0,-1 0 0 0 0,1 0 0 0 0,0 0 0 0 0,-1 0 0 0 0,0 0 0 0 0,1-1-1 0 0,-1 1 1 0 0,0 0 0 0 0,1-1 0 0 0,-1 1 0 0 0,0-1 0 0 0,0 0 0 0 0,1-2 0 0 0,5-21 7876 0 0,-4 8-7993 0 0,0-4-7922 0 0,-3 16 3439 0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07T15:27:29.4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1413 52 1000 0 0,'-322'-43'8605'0'0,"219"34"-2057"0"0,559 12-2371 0 0,103 5-4284 0 0,-558-6 107 0 0,-6 0 3 0 0,-22 4 6 0 0,-37 5 31 0 0,58-10-36 0 0,-1 0 0 0 0,1 1 0 0 0,0 0 0 0 0,0 0 0 0 0,0 0 0 0 0,0 0 0 0 0,0 1 0 0 0,1 0 0 0 0,-1 1 0 0 0,1-1 0 0 0,0 1 0 0 0,0 0 0 0 0,0 0 0 0 0,0 1 0 0 0,1-1 0 0 0,-1 1 0 0 0,1 0 0 0 0,1 0 0 0 0,-1 1 0 0 0,1-1 0 0 0,-1 1 0 0 0,2-1 0 0 0,-1 1 0 0 0,1 0 0 0 0,0 0 0 0 0,-2 7 0 0 0,-2 17 27 0 0,0-1 0 0 0,2 1 0 0 0,2 1-1 0 0,1 41 1 0 0,-1-15-39 0 0,-47 721-9 0 0,-13 617 49 0 0,109-566 1369 0 0,44-4 2283 0 0,-20-209-3405 0 0,-69-598-282 0 0,2 12 10 0 0,-1 0-1 0 0,-2 0 1 0 0,-5 53 0 0 0,4-83-8 0 0,-1 1 1 0 0,1 0-1 0 0,-1 0 1 0 0,0 0-1 0 0,1 0 1 0 0,-1-1-1 0 0,0 1 1 0 0,0 0 0 0 0,0-1-1 0 0,0 1 1 0 0,0-1-1 0 0,1 1 1 0 0,-1-1-1 0 0,0 1 1 0 0,0-1-1 0 0,0 0 1 0 0,0 1-1 0 0,0-1 1 0 0,0 0-1 0 0,-1 0 1 0 0,1 0-1 0 0,0 1 1 0 0,0-1 0 0 0,0 0-1 0 0,0-1 1 0 0,0 1-1 0 0,0 0 1 0 0,0 0-1 0 0,-1-1 1 0 0,-45-5-35 0 0,33 3 30 0 0,-64-2-3 0 0,0 4 0 0 0,0 3 0 0 0,-127 19 0 0 0,77-6-25 0 0,-206 26-111 0 0,-33 3-32 0 0,2-30-6353 0 0,360-14 6259 0 0,-7 0-867 0 0,1 0-1 0 0,0-1 1 0 0,-1 0 0 0 0,1 0-1 0 0,0-1 1 0 0,0-1-1 0 0,0 0 1 0 0,0 0-1 0 0,-17-9 1 0 0,28 12 974 0 0,-1-1 1 0 0,0 1-1 0 0,1-1 1 0 0,-1 1-1 0 0,0 0 0 0 0,1-1 1 0 0,-1 0-1 0 0,1 1 0 0 0,-1-1 1 0 0,1 1-1 0 0,-1-1 1 0 0,1 0-1 0 0,0 1 0 0 0,-1-1 1 0 0,1 0-1 0 0,0 1 1 0 0,-1-1-1 0 0,1 0 0 0 0,0 0 1 0 0,0 1-1 0 0,0-1 0 0 0,0 0 1 0 0,0 0-1 0 0,0 0 1 0 0,0 1-1 0 0,0-1 0 0 0,0 0 1 0 0,0 0-1 0 0,0-1 1 0 0,6-11-1644 0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07T15:27:30.7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120 3050 96 0 0,'-52'30'5070'0'0,"48"-29"-4474"0"0,1 1 1 0 0,-1-1-1 0 0,0 0 0 0 0,0 0 1 0 0,1 0-1 0 0,-1 0 1 0 0,0 0-1 0 0,0-1 0 0 0,0 0 1 0 0,0 0-1 0 0,0 0 1 0 0,-7-1-1 0 0,10 0-451 0 0,0 0-1 0 0,0 0 0 0 0,0 1 1 0 0,0-1-1 0 0,1 0 1 0 0,-1 0-1 0 0,0 0 1 0 0,1 0-1 0 0,-1 0 0 0 0,1 0 1 0 0,-1 0-1 0 0,1 0 1 0 0,-1 0-1 0 0,1 0 0 0 0,0 0 1 0 0,0 0-1 0 0,-1-1 1 0 0,1 1-1 0 0,0 0 0 0 0,0 0 1 0 0,0 0-1 0 0,0 0 1 0 0,0 0-1 0 0,1-1 1 0 0,-1 1-1 0 0,0 0 0 0 0,0 0 1 0 0,1 0-1 0 0,-1 0 1 0 0,1 0-1 0 0,-1 0 0 0 0,1 0 1 0 0,-1 0-1 0 0,1-1 1 0 0,19-39 990 0 0,-20 41-1120 0 0,111-175 2379 0 0,15-25-1357 0 0,-75 105-585 0 0,-4-3-1 0 0,-4-2 1 0 0,-5-1-1 0 0,-4-2 1 0 0,-5-1-1 0 0,-4-2 0 0 0,-5 0 1 0 0,-5-1-1 0 0,-4-1 1 0 0,-5-148-1 0 0,-25 20-258 0 0,-65-307 0 0 0,12 107-133 0 0,67 406-91 0 0,-5-76-424 0 0,31 137-15994 0 0,-4-4 8983 0 0,-11-14 5292 0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07T15:27:31.3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0 486 448 0 0,'1'-9'691'0'0,"-1"0"1"0"0,1 1-1 0 0,1-1 0 0 0,0 1 1 0 0,0-1-1 0 0,3-8 0 0 0,6-8-85 0 0,1 1-1 0 0,15-25 1 0 0,8-12-157 0 0,-18 19 552 0 0,-10 18 31 0 0,7-47-1 0 0,-1 1 250 0 0,-12 67-1273 0 0,-1 1 0 0 0,1-1 0 0 0,0 1 0 0 0,0-1 0 0 0,0 1 0 0 0,0-1 0 0 0,1 1-1 0 0,-1 0 1 0 0,1 0 0 0 0,-1 0 0 0 0,1-1 0 0 0,0 1 0 0 0,0 1 0 0 0,0-1 0 0 0,0 0 0 0 0,0 0 0 0 0,0 1 0 0 0,0-1 0 0 0,0 1 0 0 0,1 0 0 0 0,4-2 0 0 0,-2 1-7 0 0,0 1 1 0 0,0 0-1 0 0,0 1 1 0 0,1-1-1 0 0,-1 1 1 0 0,0 0-1 0 0,0 1 1 0 0,1-1-1 0 0,-1 1 1 0 0,8 2-1 0 0,6 2-7 0 0,-1 1-1 0 0,0 1 1 0 0,0 1-1 0 0,33 19 0 0 0,-29-13 17 0 0,1 0-1 0 0,-2 1 0 0 0,0 2 0 0 0,-1 0 0 0 0,-1 1 0 0 0,0 0 0 0 0,-1 2 0 0 0,17 26 0 0 0,-34-45 31 0 0,0 0-1 0 0,0 0 1 0 0,0 1-1 0 0,-1-1 1 0 0,1 0-1 0 0,-1 1 0 0 0,1-1 1 0 0,-1 1-1 0 0,1-1 1 0 0,-1 1-1 0 0,0-1 0 0 0,0 1 1 0 0,0-1-1 0 0,0 1 1 0 0,0-1-1 0 0,0 1 0 0 0,0-1 1 0 0,0 1-1 0 0,0-1 1 0 0,-1 1-1 0 0,1-1 1 0 0,-1 1-1 0 0,1-1 0 0 0,-1 1 1 0 0,-1 1-1 0 0,0-1 63 0 0,0 1 0 0 0,0-1 0 0 0,0 0-1 0 0,-1 0 1 0 0,1 0 0 0 0,-1 0 0 0 0,0 0 0 0 0,0 0-1 0 0,0-1 1 0 0,1 1 0 0 0,-6 1 0 0 0,-7 2 376 0 0,-1-1 0 0 0,0 0 1 0 0,-26 3-1 0 0,-9-2 187 0 0,-1-2 0 0 0,-53-3 0 0 0,81-2-619 0 0,0 0-1 0 0,0-2 1 0 0,-38-11-1 0 0,61 15-90 0 0,1 0 0 0 0,-1 0-1 0 0,0 0 1 0 0,1 0 0 0 0,-1 0 0 0 0,0-1-1 0 0,0 1 1 0 0,1 0 0 0 0,-1 0 0 0 0,0 0-1 0 0,1-1 1 0 0,-1 1 0 0 0,1 0 0 0 0,-1-1-1 0 0,0 1 1 0 0,1-1 0 0 0,-1 1 0 0 0,1-1-1 0 0,-1 1 1 0 0,1-1 0 0 0,-1 1 0 0 0,1-1-1 0 0,-1 1 1 0 0,1-1 0 0 0,0 0 0 0 0,-1 1-1 0 0,1-1 1 0 0,0 0 0 0 0,0 1 0 0 0,-1-1-1 0 0,1 0 1 0 0,0-1 0 0 0,1 1-278 0 0,0 0 0 0 0,-1 0 0 0 0,1 0 0 0 0,0 0-1 0 0,1-1 1 0 0,-1 1 0 0 0,0 0 0 0 0,0 1 0 0 0,0-1 0 0 0,1 0 0 0 0,-1 0 0 0 0,0 0 0 0 0,1 1 0 0 0,1-1 0 0 0,60-20-9514 0 0,-60 20 9385 0 0,19-5-1307 0 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07T15:27:48.2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65 160 212 0 0,'-49'29'9446'0'0,"48"-28"-9273"0"0,0 0 1 0 0,-1 0-1 0 0,1 0 1 0 0,0 1 0 0 0,0-1-1 0 0,-1 0 1 0 0,1 1 0 0 0,0-1-1 0 0,1 0 1 0 0,-1 1-1 0 0,0-1 1 0 0,0 1 0 0 0,0 2-1 0 0,1-4-167 0 0,0 1-1 0 0,0 0 0 0 0,0-1 1 0 0,0 1-1 0 0,1 0 0 0 0,-1-1 0 0 0,0 1 1 0 0,0 0-1 0 0,1-1 0 0 0,-1 1 1 0 0,1 0-1 0 0,-1-1 0 0 0,0 1 1 0 0,1-1-1 0 0,-1 1 0 0 0,1-1 1 0 0,-1 1-1 0 0,1-1 0 0 0,-1 1 1 0 0,1-1-1 0 0,0 0 0 0 0,-1 1 1 0 0,1-1-1 0 0,0 0 0 0 0,-1 1 1 0 0,1-1-1 0 0,0 0 0 0 0,-1 0 1 0 0,1 1-1 0 0,0-1 0 0 0,-1 0 0 0 0,1 0 1 0 0,1 0-1 0 0,5 1 1 0 0,0 0 1 0 0,1-1-1 0 0,-1 0 0 0 0,0 0 1 0 0,0 0-1 0 0,1-1 0 0 0,-1 0 1 0 0,0-1-1 0 0,0 0 0 0 0,0 0 0 0 0,0 0 1 0 0,7-4-1 0 0,11-5 4 0 0,42-26 0 0 0,-50 27 6 0 0,0-2-1 0 0,23-20 0 0 0,-37 30-11 0 0,0 0 0 0 0,0-1-1 0 0,0 0 1 0 0,-1 1-1 0 0,1-1 1 0 0,-1 0 0 0 0,0 0-1 0 0,0 0 1 0 0,0-1-1 0 0,0 1 1 0 0,0 0 0 0 0,-1-1-1 0 0,0 1 1 0 0,1-1-1 0 0,-1 0 1 0 0,-1 1 0 0 0,1-1-1 0 0,0 0 1 0 0,-1 0-1 0 0,0 1 1 0 0,0-6-1 0 0,-1 7 47 0 0,1 0 0 0 0,-1 0-1 0 0,0 0 1 0 0,0 1 0 0 0,0-1 0 0 0,0 0-1 0 0,-1 1 1 0 0,1-1 0 0 0,0 0-1 0 0,-1 1 1 0 0,1 0 0 0 0,-1-1-1 0 0,1 1 1 0 0,-1 0 0 0 0,0 0-1 0 0,0 0 1 0 0,1 0 0 0 0,-1 0-1 0 0,0 0 1 0 0,0 0 0 0 0,0 1-1 0 0,0-1 1 0 0,0 1 0 0 0,0-1-1 0 0,0 1 1 0 0,0 0 0 0 0,0 0-1 0 0,0 0 1 0 0,0 0 0 0 0,0 0-1 0 0,-4 1 1 0 0,-4-1 464 0 0,0 2 1 0 0,0-1-1 0 0,0 2 1 0 0,-19 5-1 0 0,17-3-334 0 0,0 1 0 0 0,0 0 0 0 0,1 1 0 0 0,0 0 1 0 0,0 1-1 0 0,0 0 0 0 0,1 1 0 0 0,1 0 0 0 0,-1 0 0 0 0,2 1 0 0 0,-1 0 0 0 0,1 1 0 0 0,1 0 0 0 0,0 0 0 0 0,-10 20 0 0 0,14-25-183 0 0,1 1 1 0 0,-1-1-1 0 0,1 0 0 0 0,1 1 0 0 0,-1-1 0 0 0,1 1 1 0 0,0-1-1 0 0,0 1 0 0 0,1-1 0 0 0,0 1 1 0 0,0 0-1 0 0,1-1 0 0 0,-1 1 0 0 0,1-1 0 0 0,1 1 1 0 0,-1-1-1 0 0,1 1 0 0 0,1-1 0 0 0,-1 0 0 0 0,1 0 1 0 0,0 0-1 0 0,0 0 0 0 0,1-1 0 0 0,-1 1 0 0 0,1-1 1 0 0,1 0-1 0 0,-1 0 0 0 0,1 0 0 0 0,0 0 0 0 0,0-1 1 0 0,0 0-1 0 0,10 6 0 0 0,-4-4 1 0 0,0 0 0 0 0,1 0-1 0 0,-1-1 1 0 0,1-1 0 0 0,0 0 0 0 0,1-1-1 0 0,-1 0 1 0 0,1-1 0 0 0,-1 0-1 0 0,20 0 1 0 0,-24-2 2 0 0,1 0-1 0 0,-1 0 1 0 0,1-1-1 0 0,-1 0 1 0 0,0 0-1 0 0,0-1 0 0 0,1 0 1 0 0,-1-1-1 0 0,-1 0 1 0 0,1 0-1 0 0,0 0 1 0 0,-1-1-1 0 0,1-1 1 0 0,-1 1-1 0 0,0-1 1 0 0,11-10-1 0 0,-17 14-2 0 0,0 0 0 0 0,0 0 0 0 0,0 0 0 0 0,0 0 0 0 0,0 0 0 0 0,-1 0 0 0 0,1 0 1 0 0,0 0-1 0 0,0 0 0 0 0,-1 0 0 0 0,1-1 0 0 0,-1 1 0 0 0,1 0 0 0 0,-1 0 0 0 0,0-1 0 0 0,1 1 0 0 0,-1 0 0 0 0,0-1 0 0 0,0-1 0 0 0,0 2 24 0 0,0 1 0 0 0,-1-1 0 0 0,1 0 0 0 0,-1 1-1 0 0,1-1 1 0 0,0 1 0 0 0,-1-1 0 0 0,1 1 0 0 0,-1-1 0 0 0,0 1 0 0 0,1-1 0 0 0,-1 1-1 0 0,1-1 1 0 0,-1 1 0 0 0,0 0 0 0 0,1-1 0 0 0,-1 1 0 0 0,0 0 0 0 0,1 0 0 0 0,-1-1-1 0 0,0 1 1 0 0,0 0 0 0 0,1 0 0 0 0,-2 0 0 0 0,-3 0 204 0 0,1-1 0 0 0,-1 1-1 0 0,1 1 1 0 0,-1-1 0 0 0,1 1 0 0 0,0-1 0 0 0,-1 1-1 0 0,1 1 1 0 0,0-1 0 0 0,-7 4 0 0 0,6-3-42 0 0,0 1 0 0 0,0 0 0 0 0,1 0 0 0 0,-1 0 0 0 0,1 1 0 0 0,0 0 0 0 0,0 0 0 0 0,0 0 0 0 0,0 0 0 0 0,1 1 0 0 0,0-1 0 0 0,0 1 0 0 0,0 0 0 0 0,0 0 0 0 0,1 0 0 0 0,0 0 0 0 0,0 0 0 0 0,0 0 0 0 0,-1 9 0 0 0,2-7-172 0 0,1 0 0 0 0,0 0 0 0 0,0 0 1 0 0,1 0-1 0 0,0 0 0 0 0,0 0 0 0 0,0 0 0 0 0,1 0 1 0 0,0 0-1 0 0,0-1 0 0 0,1 1 0 0 0,0-1 0 0 0,0 0 0 0 0,1 0 1 0 0,6 9-1 0 0,-2-3-414 0 0,1-1 0 0 0,1 0 0 0 0,0-1 1 0 0,0 0-1 0 0,20 14 0 0 0,-19-16-804 0 0,0-1 1 0 0,0 0-1 0 0,1-1 1 0 0,0-1-1 0 0,0 0 1 0 0,0 0-1 0 0,1-1 0 0 0,-1-1 1 0 0,1 0-1 0 0,0 0 1 0 0,0-2-1 0 0,0 1 1 0 0,1-2-1 0 0,-1 0 1 0 0,0 0-1 0 0,0-1 0 0 0,19-4 1 0 0,9-7-651 0 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07T15:27:48.5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152 143 640 0 0,'2'-6'587'0'0,"0"0"-1"0"0,-1 0 0 0 0,0 0 1 0 0,0-1-1 0 0,0 1 1 0 0,0 0-1 0 0,-1 0 1 0 0,0-1-1 0 0,-1 1 1 0 0,1 0-1 0 0,-1-1 1 0 0,0 1-1 0 0,-4-10 0 0 0,4 13-399 0 0,0 0-1 0 0,0 1 1 0 0,-1-1-1 0 0,1 0 0 0 0,-1 1 1 0 0,0 0-1 0 0,1-1 1 0 0,-1 1-1 0 0,0 0 0 0 0,0 0 1 0 0,-1 0-1 0 0,1 0 1 0 0,0 0-1 0 0,-1 1 0 0 0,1-1 1 0 0,-1 1-1 0 0,1-1 0 0 0,-1 1 1 0 0,0 0-1 0 0,0 0 1 0 0,1 0-1 0 0,-1 1 0 0 0,0-1 1 0 0,0 0-1 0 0,0 1 1 0 0,0 0-1 0 0,0 0 0 0 0,0 0 1 0 0,0 0-1 0 0,0 0 1 0 0,0 1-1 0 0,-3 0 0 0 0,3 0-145 0 0,-1-1-1 0 0,1 1 1 0 0,-1 0-1 0 0,1 0 0 0 0,0 0 1 0 0,0 1-1 0 0,-1-1 0 0 0,1 1 1 0 0,0-1-1 0 0,0 1 1 0 0,0 0-1 0 0,1 1 0 0 0,-1-1 1 0 0,0 0-1 0 0,1 1 0 0 0,-1-1 1 0 0,1 1-1 0 0,0 0 1 0 0,0 0-1 0 0,0 0 0 0 0,0 0 1 0 0,1 0-1 0 0,-1 0 0 0 0,1 0 1 0 0,0 1-1 0 0,0-1 1 0 0,0 0-1 0 0,0 1 0 0 0,1-1 1 0 0,-1 1-1 0 0,1-1 1 0 0,0 1-1 0 0,0-1 0 0 0,0 1 1 0 0,0-1-1 0 0,1 4 0 0 0,2 15-69 0 0,1 0 0 0 0,1-1-1 0 0,0 1 1 0 0,13 29-1 0 0,-14-40 91 0 0,-2-6-92 0 0,8 21 75 0 0,-2 1 1 0 0,7 37 0 0 0,-14-58-96 0 0,1-1 0 0 0,-2 1 0 0 0,1 0 0 0 0,-1-1 0 0 0,0 1 0 0 0,0 0 0 0 0,0-1 0 0 0,-1 1 0 0 0,0 0 0 0 0,0-1 0 0 0,0 1 0 0 0,-1-1 0 0 0,0 1 0 0 0,0-1 0 0 0,0 0 0 0 0,-1 0 0 0 0,0 0 0 0 0,-5 8 0 0 0,-5-6-3686 0 0,9-18-885 0 0,11-21-695 0 0,1 12 3734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07T15:05:53.5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194 148 1784 0 0,'0'-1'479'0'0,"-1"0"0"0"0,1 0 0 0 0,0 0-1 0 0,0 0 1 0 0,-1 1 0 0 0,1-1 0 0 0,-1 0-1 0 0,1 0 1 0 0,-1 0 0 0 0,1 1 0 0 0,-1-1 0 0 0,1 0-1 0 0,-1 1 1 0 0,1-1 0 0 0,-1 1 0 0 0,0-1-1 0 0,0 1 1 0 0,-12-5 11320 0 0,29 2-12007 0 0,-2-1 278 0 0,0-1 0 0 0,-1 0 0 0 0,25-14-1 0 0,-34 17-67 0 0,0 0 0 0 0,0 0 0 0 0,0-1 0 0 0,-1 1 0 0 0,1-1 0 0 0,0 0 0 0 0,-1 0 0 0 0,0 0 0 0 0,0-1 0 0 0,0 1 0 0 0,0-1 0 0 0,0 1 0 0 0,-1-1 0 0 0,0 0-1 0 0,0 0 1 0 0,2-5 0 0 0,-4 7 37 0 0,1 1 0 0 0,-1 0 0 0 0,0-1 0 0 0,-1 1 0 0 0,1 0-1 0 0,0-1 1 0 0,0 1 0 0 0,0 0 0 0 0,-1-1 0 0 0,1 1 0 0 0,-1 0-1 0 0,1-1 1 0 0,-1 1 0 0 0,0 0 0 0 0,1 0 0 0 0,-1 0 0 0 0,0 0-1 0 0,0 0 1 0 0,0 0 0 0 0,0 0 0 0 0,0 0 0 0 0,0 0 0 0 0,0 0-1 0 0,0 0 1 0 0,0 0 0 0 0,0 1 0 0 0,0-1 0 0 0,0 0 0 0 0,-1 1-1 0 0,1-1 1 0 0,0 1 0 0 0,-1 0 0 0 0,1-1 0 0 0,0 1 0 0 0,-1 0-1 0 0,1 0 1 0 0,0 0 0 0 0,-1-1 0 0 0,1 2 0 0 0,0-1 0 0 0,-1 0-1 0 0,-1 0 1 0 0,-7 0 469 0 0,-1 1-1 0 0,1-1 1 0 0,-20 5 0 0 0,10 0-45 0 0,0 1 1 0 0,0 0 0 0 0,0 2-1 0 0,1 0 1 0 0,-30 18 0 0 0,42-21-405 0 0,0-1 1 0 0,1 1 0 0 0,-1 1-1 0 0,1-1 1 0 0,0 1 0 0 0,0 1-1 0 0,-7 10 1 0 0,11-14-52 0 0,0 1 1 0 0,0 0-1 0 0,0 0 0 0 0,0 0 1 0 0,1 0-1 0 0,-1 0 1 0 0,1 0-1 0 0,0 0 0 0 0,0 0 1 0 0,1 0-1 0 0,-1 1 1 0 0,1-1-1 0 0,0 0 1 0 0,0 1-1 0 0,2 6 0 0 0,-1-5-58 0 0,0 0-1 0 0,1-1 0 0 0,-1 1 0 0 0,2 0 1 0 0,-1 0-1 0 0,1-1 0 0 0,-1 1 1 0 0,1-1-1 0 0,1 0 0 0 0,6 8 0 0 0,-4-7-655 0 0,0 0 0 0 0,0-1 0 0 0,0 0 0 0 0,1 0 0 0 0,0 0 0 0 0,0-1 0 0 0,0 0 0 0 0,0-1 0 0 0,1 0 0 0 0,-1 0 0 0 0,15 4 0 0 0,-4-4-1136 0 0,-1 0 0 0 0,1-1 0 0 0,-1-1-1 0 0,1 0 1 0 0,0-1 0 0 0,-1-1 0 0 0,1-1 0 0 0,32-7 0 0 0,-6-4-313 0 0,2-4 548 0 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07T15:27:48.9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41 200 484 0 0,'19'-99'3729'0'0,"-18"92"-3208"0"0,0 0 0 0 0,-1 0 0 0 0,0 0 0 0 0,0-1 0 0 0,-1 1 0 0 0,1 0 0 0 0,-2 0 0 0 0,1 0 0 0 0,-1 0 0 0 0,0 1 0 0 0,0-1 0 0 0,-4-7 0 0 0,6 14-477 0 0,0 0 0 0 0,0 0 1 0 0,0 0-1 0 0,0-1 0 0 0,0 1 1 0 0,0 0-1 0 0,-1 0 0 0 0,1 0 1 0 0,0 0-1 0 0,0 0 0 0 0,0 0 1 0 0,0-1-1 0 0,0 1 0 0 0,0 0 0 0 0,0 0 1 0 0,0 0-1 0 0,0 0 0 0 0,-1 0 1 0 0,1 0-1 0 0,0 0 0 0 0,0 0 1 0 0,0-1-1 0 0,0 1 0 0 0,0 0 1 0 0,0 0-1 0 0,-1 0 0 0 0,1 0 1 0 0,0 0-1 0 0,0 0 0 0 0,0 0 1 0 0,0 0-1 0 0,0 0 0 0 0,-1 0 1 0 0,1 0-1 0 0,0 0 0 0 0,0 0 1 0 0,0 0-1 0 0,0 0 0 0 0,-1 0 1 0 0,1 0-1 0 0,0 0 0 0 0,0 0 0 0 0,0 0 1 0 0,0 0-1 0 0,0 1 0 0 0,0-1 1 0 0,-1 0-1 0 0,1 0 0 0 0,0 0 1 0 0,0 0-1 0 0,0 0 0 0 0,0 0 1 0 0,0 0-1 0 0,0 1 0 0 0,-5 11 1234 0 0,1 17 122 0 0,20 336 1170 0 0,-7-254-2679 0 0,-8 220 1 0 0,-1-330 108 0 0,0 1-1 0 0,0-1 1 0 0,0 1 0 0 0,0 0 0 0 0,0-1 0 0 0,0 1 0 0 0,-1-1 0 0 0,1 1 0 0 0,-1-1 0 0 0,1 1-1 0 0,-1-1 1 0 0,1 1 0 0 0,-1-1 0 0 0,0 0 0 0 0,0 1 0 0 0,0-1 0 0 0,0 0 0 0 0,0 1-1 0 0,0-1 1 0 0,-2 2 0 0 0,2-3 0 0 0,0 0 0 0 0,0 0 0 0 0,0 0 0 0 0,0 0 0 0 0,1 0 0 0 0,-1 0 0 0 0,0 0 0 0 0,0 0 0 0 0,0-1 0 0 0,0 1 0 0 0,0 0 0 0 0,0-1 0 0 0,1 1-1 0 0,-1 0 1 0 0,0-1 0 0 0,0 1 0 0 0,1-1 0 0 0,-1 1 0 0 0,0-1 0 0 0,0 1 0 0 0,1-1 0 0 0,-1 0 0 0 0,1 1 0 0 0,-1-1 0 0 0,0-1 0 0 0,-2-1-1 0 0,1 0 1 0 0,0 0 0 0 0,0 0 0 0 0,0 0-1 0 0,0-1 1 0 0,0 1 0 0 0,1-1-1 0 0,-1 1 1 0 0,1-1 0 0 0,0 0-1 0 0,0 0 1 0 0,0 1 0 0 0,1-1-1 0 0,0 0 1 0 0,-1 0 0 0 0,2-6-1 0 0,1 4-84 0 0,1 0 0 0 0,0 0 0 0 0,0 1-1 0 0,0-1 1 0 0,1 1 0 0 0,0 0 0 0 0,0 0 0 0 0,0 0-1 0 0,1 0 1 0 0,-1 1 0 0 0,1 0 0 0 0,0 0-1 0 0,0 0 1 0 0,1 0 0 0 0,9-4 0 0 0,8-4-1221 0 0,1 0 0 0 0,36-11 0 0 0,-34 16 582 0 0,-1 1 0 0 0,52-5 1 0 0,-52 9 319 0 0,1-2 1 0 0,0-1 0 0 0,25-8-1 0 0,-49 13 519 0 0,0-1 0 0 0,0-1 0 0 0,1 1 0 0 0,-1 0 0 0 0,0 0 0 0 0,-1-1 0 0 0,1 1-1 0 0,0-1 1 0 0,0 1 0 0 0,0-1 0 0 0,-1 0 0 0 0,1 0 0 0 0,-1 0 0 0 0,0 0 0 0 0,3-4 0 0 0,-4 6-63 0 0,0-1 0 0 0,0 1 0 0 0,0-1 0 0 0,1 1-1 0 0,-1-1 1 0 0,0 1 0 0 0,0-1 0 0 0,0 1 0 0 0,0-1 0 0 0,0 1 0 0 0,0-1 0 0 0,0 1 0 0 0,0-1 0 0 0,0 0 0 0 0,0 1 0 0 0,0-1 0 0 0,-1 1 0 0 0,1-1 0 0 0,0 1 0 0 0,0-1 0 0 0,0 1 0 0 0,-1 0 0 0 0,1-1 0 0 0,0 1 0 0 0,0-1 0 0 0,-1 0 0 0 0,0 1 2 0 0,0-1 1 0 0,-1 0 0 0 0,1 1-1 0 0,0-1 1 0 0,0 1 0 0 0,0 0-1 0 0,-1-1 1 0 0,1 1 0 0 0,0 0-1 0 0,0 0 1 0 0,-1 0 0 0 0,1-1 0 0 0,0 1-1 0 0,0 1 1 0 0,-1-1 0 0 0,-1 0-1 0 0,-2 1 285 0 0,0 0-1 0 0,0 1 1 0 0,1-1 0 0 0,-1 1-1 0 0,0 0 1 0 0,0 0-1 0 0,1 1 1 0 0,0-1 0 0 0,-1 1-1 0 0,1 0 1 0 0,0 0-1 0 0,0 1 1 0 0,0-1 0 0 0,1 1-1 0 0,-1 0 1 0 0,1 0-1 0 0,0 0 1 0 0,0 0 0 0 0,1 0-1 0 0,-1 1 1 0 0,1-1-1 0 0,0 1 1 0 0,0 0 0 0 0,-2 7-1 0 0,1-5-269 0 0,1 0 0 0 0,0 1-1 0 0,0 0 1 0 0,1-1 0 0 0,0 1-1 0 0,0 0 1 0 0,1-1 0 0 0,0 1-1 0 0,0 0 1 0 0,1 0-1 0 0,0-1 1 0 0,1 1 0 0 0,-1 0-1 0 0,1-1 1 0 0,5 11 0 0 0,-4-12-265 0 0,0-1 0 0 0,0 0 0 0 0,1 0 0 0 0,-1 0 1 0 0,1-1-1 0 0,0 1 0 0 0,1-1 0 0 0,5 5 0 0 0,-3-4-673 0 0,1 0 0 0 0,-1-1-1 0 0,1 0 1 0 0,-1-1 0 0 0,1 1-1 0 0,0-2 1 0 0,0 1 0 0 0,16 2-1 0 0,5-1-1994 0 0,1-2 0 0 0,0-1-1 0 0,42-5 1 0 0,-63 4 2746 0 0,56-5-1693 0 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07T15:27:49.3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237 138 868 0 0,'-65'25'15067'0'0,"60"-23"-14288"0"0,0 0 1 0 0,-1-1-1 0 0,1 0 1 0 0,0 0-1 0 0,-1-1 1 0 0,1 1-1 0 0,-1-1 0 0 0,1 0 1 0 0,0-1-1 0 0,-1 0 1 0 0,-5-1-1 0 0,11 2-766 0 0,0 0 0 0 0,-1 0 0 0 0,1-1 0 0 0,-1 1-1 0 0,1-1 1 0 0,-1 1 0 0 0,1-1 0 0 0,0 1 0 0 0,-1 0 0 0 0,1-1-1 0 0,0 1 1 0 0,-1-1 0 0 0,1 1 0 0 0,0-1 0 0 0,0 0 0 0 0,0 1-1 0 0,-1-1 1 0 0,1 1 0 0 0,0-1 0 0 0,0 1 0 0 0,0-1 0 0 0,0 0-1 0 0,0 1 1 0 0,0-1 0 0 0,0 1 0 0 0,0-1 0 0 0,0 1 0 0 0,0-1-1 0 0,1 1 1 0 0,-1-1 0 0 0,0 0 0 0 0,0 1 0 0 0,0-1 0 0 0,1 1-1 0 0,-1-1 1 0 0,0 1 0 0 0,1-1 0 0 0,-1 1 0 0 0,0-1 0 0 0,1 1-1 0 0,-1 0 1 0 0,1-1 0 0 0,-1 1 0 0 0,1 0 0 0 0,-1-1-1 0 0,0 1 1 0 0,1 0 0 0 0,-1-1 0 0 0,2 1 0 0 0,26-26-611 0 0,-26 23 466 0 0,27-20-862 0 0,-16 14 359 0 0,0-2 0 0 0,-1 0 0 0 0,0 0 0 0 0,-1-1 0 0 0,11-14 0 0 0,-22 25 628 0 0,0 1 0 0 0,0 0 1 0 0,1 0-1 0 0,-1 0 0 0 0,0 0 1 0 0,0-1-1 0 0,0 1 0 0 0,1 0 1 0 0,-1 0-1 0 0,0 0 0 0 0,0-1 1 0 0,0 1-1 0 0,0 0 0 0 0,1 0 0 0 0,-1-1 1 0 0,0 1-1 0 0,0 0 0 0 0,0 0 1 0 0,0-1-1 0 0,0 1 0 0 0,0 0 1 0 0,0-1-1 0 0,0 1 0 0 0,0 0 1 0 0,0 0-1 0 0,0-1 0 0 0,0 1 0 0 0,0 0 1 0 0,0-1-1 0 0,0 1 0 0 0,0 0 1 0 0,0 0-1 0 0,0-1 0 0 0,0 1 1 0 0,0 0-1 0 0,0 0 0 0 0,-1-1 0 0 0,1 1 1 0 0,0 0-1 0 0,0 0 0 0 0,0-1 1 0 0,0 1-1 0 0,-1 0 0 0 0,-14 3 326 0 0,-19 14 777 0 0,14-3-370 0 0,1 0 0 0 0,1 1 1 0 0,0 1-1 0 0,1 0 0 0 0,0 2 0 0 0,-14 20 1 0 0,24-29-608 0 0,0 0 0 0 0,1 0 1 0 0,1 0-1 0 0,-1 1 0 0 0,1 0 1 0 0,1 0-1 0 0,0 0 0 0 0,0 0 0 0 0,1 1 1 0 0,1-1-1 0 0,0 1 0 0 0,0 0 1 0 0,1 0-1 0 0,0 0 0 0 0,1 15 1 0 0,1-20-196 0 0,0-1 0 0 0,0 0 0 0 0,0 0 0 0 0,1 0 1 0 0,0 0-1 0 0,0 0 0 0 0,0 0 0 0 0,0 0 1 0 0,1 0-1 0 0,0-1 0 0 0,0 1 0 0 0,0-1 0 0 0,0 0 1 0 0,1 0-1 0 0,0 0 0 0 0,0-1 0 0 0,0 1 1 0 0,0-1-1 0 0,0 0 0 0 0,1 0 0 0 0,-1 0 0 0 0,1-1 1 0 0,0 1-1 0 0,0-1 0 0 0,0 0 0 0 0,0-1 0 0 0,0 1 1 0 0,0-1-1 0 0,0 0 0 0 0,1 0 0 0 0,-1-1 1 0 0,7 0-1 0 0,3 1-870 0 0,0-2-1 0 0,0 1 1 0 0,0-2 0 0 0,-1 0-1 0 0,1-1 1 0 0,0-1 0 0 0,-1 0 0 0 0,0-1-1 0 0,0 0 1 0 0,19-11 0 0 0,-16 6 213 0 0,0-1 0 0 0,0-1 0 0 0,-1 0 0 0 0,0-1 0 0 0,-2-1 1 0 0,1-1-1 0 0,-1 0 0 0 0,13-19 0 0 0,-19 21 1086 0 0,0 0 0 0 0,0-1 0 0 0,-1 1 0 0 0,9-26 0 0 0,-13 28 575 0 0,0-1 1 0 0,0 1-1 0 0,-1-1 0 0 0,0 0 0 0 0,-1 0 0 0 0,-1-19 1 0 0,0 28-460 0 0,-1 0 0 0 0,1-1 0 0 0,-1 1 0 0 0,0-1 0 0 0,0 1 0 0 0,-1 0 0 0 0,1 0 1 0 0,-1 0-1 0 0,1 0 0 0 0,-3-3 0 0 0,4 5-408 0 0,0 1-1 0 0,0 0 1 0 0,0 0 0 0 0,0 0-1 0 0,0 0 1 0 0,0-1 0 0 0,0 1-1 0 0,-1 0 1 0 0,1 0 0 0 0,0 0 0 0 0,0 0-1 0 0,0-1 1 0 0,0 1 0 0 0,0 0-1 0 0,0 0 1 0 0,-1 0 0 0 0,1 0-1 0 0,0 0 1 0 0,0 0 0 0 0,0 0-1 0 0,0-1 1 0 0,-1 1 0 0 0,1 0 0 0 0,0 0-1 0 0,0 0 1 0 0,0 0 0 0 0,0 0-1 0 0,-1 0 1 0 0,1 0 0 0 0,0 0-1 0 0,0 0 1 0 0,0 0 0 0 0,-1 0 0 0 0,1 0-1 0 0,0 0 1 0 0,0 0 0 0 0,0 0-1 0 0,-1 0 1 0 0,1 0 0 0 0,0 0-1 0 0,0 0 1 0 0,0 1 0 0 0,0-1-1 0 0,-1 0 1 0 0,1 0 0 0 0,0 0 0 0 0,0 0-1 0 0,0 0 1 0 0,-1 23 839 0 0,7 19-685 0 0,0-5-149 0 0,-1-1-1 0 0,-3 1 0 0 0,0 0 0 0 0,-5 37 0 0 0,3-65 1 0 0,-2 0-1 0 0,1 0 0 0 0,-1 0 1 0 0,0 0-1 0 0,-1 0 0 0 0,0 0 1 0 0,-1-1-1 0 0,0 1 0 0 0,0-1 1 0 0,0 0-1 0 0,-1-1 0 0 0,0 1 1 0 0,-1-1-1 0 0,0 0 0 0 0,0 0 1 0 0,0 0-1 0 0,-1-1 0 0 0,0 0 1 0 0,0 0-1 0 0,-1-1 0 0 0,-13 7 1 0 0,16-9 21 0 0,-1-1 1 0 0,1 0-1 0 0,-1 0 1 0 0,0-1 0 0 0,0 1-1 0 0,0-1 1 0 0,0-1 0 0 0,0 1-1 0 0,0-1 1 0 0,-9 0 0 0 0,8-1-479 0 0,0 0 1 0 0,0 0 0 0 0,1-1 0 0 0,-1 0 0 0 0,0 0 0 0 0,1 0 0 0 0,0-1 0 0 0,-12-6 0 0 0,14 6-270 0 0,-1 0 1 0 0,1 0 0 0 0,1 0 0 0 0,-1 0 0 0 0,0-1-1 0 0,1 0 1 0 0,0 1 0 0 0,0-1 0 0 0,0 0-1 0 0,0-1 1 0 0,0 1 0 0 0,-2-6 0 0 0,4 6-229 0 0,-1-1-1 0 0,1 1 1 0 0,0 0 0 0 0,1-1-1 0 0,-1 1 1 0 0,1 0 0 0 0,-1-1-1 0 0,1 1 1 0 0,0-1 0 0 0,1 1-1 0 0,-1 0 1 0 0,1-1 0 0 0,0 1 0 0 0,0-1-1 0 0,3-5 1 0 0,6-12-1409 0 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07T15:27:50.1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212 1041 244 0 0,'-13'3'1072'0'0,"-61"18"5122"0"0,68-19-5575 0 0,0 1 0 0 0,1 0 1 0 0,-1 0-1 0 0,1 0 0 0 0,-10 8 1 0 0,12-2-160 0 0,15-8-347 0 0,16-8-118 0 0,-19 1 6 0 0,0 0-1 0 0,0-1 1 0 0,-1-1-1 0 0,0 0 1 0 0,0 0-1 0 0,-1 0 1 0 0,0-1-1 0 0,0 0 1 0 0,-1 0-1 0 0,-1-1 0 0 0,8-15 1 0 0,-11 22 7 0 0,-1-1 1 0 0,1 0-1 0 0,-1 0 0 0 0,0 0 1 0 0,0 0-1 0 0,0 0 0 0 0,-1 0 0 0 0,1 0 1 0 0,-1 0-1 0 0,0 0 0 0 0,0 0 1 0 0,-1 0-1 0 0,1 0 0 0 0,-1 0 1 0 0,0 0-1 0 0,0 1 0 0 0,0-1 1 0 0,0 0-1 0 0,-1 0 0 0 0,1 0 1 0 0,-1 1-1 0 0,0-1 0 0 0,0 1 1 0 0,-1 0-1 0 0,1-1 0 0 0,-1 1 1 0 0,1 0-1 0 0,-1 0 0 0 0,0 1 1 0 0,0-1-1 0 0,0 1 0 0 0,-1-1 0 0 0,1 1 1 0 0,-7-3-1 0 0,6 3 96 0 0,0 0 0 0 0,0 0 0 0 0,0 1 0 0 0,0-1 0 0 0,0 1 0 0 0,0 0-1 0 0,0 1 1 0 0,0-1 0 0 0,0 1 0 0 0,-1-1 0 0 0,1 1 0 0 0,0 1 0 0 0,0-1 0 0 0,0 1 0 0 0,-1-1 0 0 0,1 1 0 0 0,0 0-1 0 0,0 0 1 0 0,0 1 0 0 0,0-1 0 0 0,0 1 0 0 0,1 0 0 0 0,-1 0 0 0 0,0 1 0 0 0,1-1 0 0 0,0 0 0 0 0,-1 1-1 0 0,1 0 1 0 0,0 0 0 0 0,0 0 0 0 0,1 0 0 0 0,-4 5 0 0 0,1-2-38 0 0,0 1 0 0 0,1 0 0 0 0,-1 0 0 0 0,1 0 0 0 0,1 1 1 0 0,0-1-1 0 0,0 1 0 0 0,0 0 0 0 0,1-1 0 0 0,0 1 0 0 0,1 1 0 0 0,-1-1 0 0 0,2 0 0 0 0,-1 0 0 0 0,2 16 1 0 0,0-18-77 0 0,0 1 1 0 0,0-1 0 0 0,1 0 0 0 0,0 1 0 0 0,0-1 0 0 0,1 0 0 0 0,-1 0 0 0 0,1-1-1 0 0,1 1 1 0 0,-1 0 0 0 0,1-1 0 0 0,0 0 0 0 0,0 0 0 0 0,0 0 0 0 0,1-1 0 0 0,0 1 0 0 0,0-1-1 0 0,0 0 1 0 0,0 0 0 0 0,1-1 0 0 0,10 6 0 0 0,-9-7-162 0 0,0 1 0 0 0,0-1-1 0 0,0-1 1 0 0,1 1 0 0 0,-1-1 0 0 0,1-1 0 0 0,-1 1-1 0 0,1-1 1 0 0,-1 0 0 0 0,1-1 0 0 0,-1 0 0 0 0,1 0 0 0 0,-1-1-1 0 0,0 0 1 0 0,1 0 0 0 0,-1 0 0 0 0,0-1 0 0 0,11-6 0 0 0,3-4-332 0 0,0-1 1 0 0,-2-1 0 0 0,1-1 0 0 0,-2 0 0 0 0,0-2 0 0 0,-1 0-1 0 0,-1-1 1 0 0,20-29 0 0 0,2-11 388 0 0,54-109-1 0 0,-72 123 802 0 0,-1-1 0 0 0,-3-1 1 0 0,-2-1-1 0 0,-1 0 0 0 0,10-88 0 0 0,-17 66 3034 0 0,-5-119 0 0 0,-1 184-3439 0 0,-5-48 2037 0 0,4 51-2142 0 0,1-1 1 0 0,0 1-1 0 0,-1-1 1 0 0,0 1-1 0 0,1 0 0 0 0,-1-1 1 0 0,0 1-1 0 0,0 0 1 0 0,0-1-1 0 0,-1 1 0 0 0,1 0 1 0 0,-1 0-1 0 0,1 0 1 0 0,-1 0-1 0 0,1 0 0 0 0,-4-2 1 0 0,3 3-131 0 0,1 1 0 0 0,0 0 0 0 0,0 0 0 0 0,0 0 0 0 0,-1 1 0 0 0,1-1 0 0 0,0 0 0 0 0,0 0 0 0 0,0 1 0 0 0,-1-1 0 0 0,1 0 0 0 0,0 1 0 0 0,0-1 0 0 0,0 1 0 0 0,0 0 0 0 0,0-1 0 0 0,0 1 0 0 0,0 0 1 0 0,0-1-1 0 0,0 1 0 0 0,0 0 0 0 0,1 0 0 0 0,-1 0 0 0 0,0 0 0 0 0,0 0 0 0 0,1 0 0 0 0,-1 0 0 0 0,1 0 0 0 0,-1 0 0 0 0,1 0 0 0 0,-1 2 0 0 0,-20 39 278 0 0,20-39-271 0 0,-18 49 73 0 0,2 1 1 0 0,3 1 0 0 0,2 0-1 0 0,-6 65 1 0 0,9-21-148 0 0,6 147 0 0 0,8-161-1338 0 0,25 123 0 0 0,0-64-4663 0 0,5 0-4162 0 0,-27-109 7102 0 0,1 11-16 0 0,0-3 807 0 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07T15:27:51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21 130 848 0 0,'-5'-16'830'0'0,"-9"-35"1542"0"0,13 17-617 0 0,1 34-1737 0 0,0 0-1 0 0,0 0 1 0 0,0-1-1 0 0,0 1 0 0 0,0 0 1 0 0,0 0-1 0 0,0 0 1 0 0,0 0-1 0 0,0-1 1 0 0,0 1-1 0 0,0 0 1 0 0,0 0-1 0 0,0 0 0 0 0,0 0 1 0 0,0 0-1 0 0,0-1 1 0 0,0 1-1 0 0,0 0 1 0 0,0 0-1 0 0,0 0 1 0 0,0 0-1 0 0,1 0 1 0 0,-1 0-1 0 0,0-1 0 0 0,0 1 1 0 0,0 0-1 0 0,0 0 1 0 0,0 0-1 0 0,0 0 1 0 0,1 0-1 0 0,-1 0 1 0 0,0 0-1 0 0,0 0 0 0 0,0 0 1 0 0,0 0-1 0 0,0 0 1 0 0,1 0-1 0 0,-1 0 1 0 0,0 0-1 0 0,0 0 1 0 0,0 0-1 0 0,0 0 0 0 0,0 0 1 0 0,1 0-1 0 0,-1 0 1 0 0,0 0-1 0 0,0 0 1 0 0,0 0-1 0 0,0 0 1 0 0,0 0-1 0 0,1 0 1 0 0,-1 0-1 0 0,0 0 0 0 0,0 0 1 0 0,0 0-1 0 0,0 0 1 0 0,0 1-1 0 0,1-1 1 0 0,-1 0-1 0 0,0 0 1 0 0,0 0-1 0 0,0 0 0 0 0,0 0 1 0 0,0 1-1 0 0,13 14 751 0 0,7 21 376 0 0,-7 5-401 0 0,-3 0-1 0 0,7 44 1 0 0,12 46-659 0 0,-29-129-83 0 0,0-1 1 0 0,0 0-1 0 0,0 0 1 0 0,1 1-1 0 0,-1-1 0 0 0,1 0 1 0 0,-1 0-1 0 0,1 0 1 0 0,-1 0-1 0 0,1 0 0 0 0,0 0 1 0 0,-1 0-1 0 0,1 0 1 0 0,0 0-1 0 0,0 0 0 0 0,0 0 1 0 0,0 0-1 0 0,0-1 0 0 0,0 1 1 0 0,1 1-1 0 0,-1-2 0 0 0,0 0 0 0 0,0 0 0 0 0,-1-1-1 0 0,1 1 1 0 0,0 0 0 0 0,0 0 0 0 0,0 0-1 0 0,-1-1 1 0 0,1 1 0 0 0,0 0 0 0 0,-1-1 0 0 0,1 1-1 0 0,0 0 1 0 0,0-1 0 0 0,-1 1 0 0 0,1-1-1 0 0,-1 1 1 0 0,1-1 0 0 0,-1 0 0 0 0,1 1 0 0 0,0-1-1 0 0,0-1 1 0 0,27-52 15 0 0,-23 43-14 0 0,46-107-46 0 0,-29 62 39 0 0,41-72 0 0 0,-63 127 5 0 0,1-1 1 0 0,0 1-1 0 0,-1 0 1 0 0,1-1-1 0 0,0 1 1 0 0,0 0-1 0 0,0 0 0 0 0,0 0 1 0 0,0 0-1 0 0,0 0 1 0 0,0 0-1 0 0,0 0 1 0 0,0 0-1 0 0,0 0 1 0 0,0 0-1 0 0,1 0 1 0 0,-1 1-1 0 0,0-1 1 0 0,1 0-1 0 0,-1 1 1 0 0,3-1-1 0 0,-3 1 1 0 0,0 1 0 0 0,0-1 0 0 0,0 0-1 0 0,0 1 1 0 0,-1-1 0 0 0,1 1 0 0 0,0-1 0 0 0,0 1 0 0 0,0 0 0 0 0,0-1-1 0 0,0 1 1 0 0,-1 0 0 0 0,1 0 0 0 0,0 0 0 0 0,-1-1 0 0 0,1 1 0 0 0,-1 0-1 0 0,1 0 1 0 0,-1 0 0 0 0,1 0 0 0 0,0 2 0 0 0,2 5 3 0 0,0 1 1 0 0,-1-1-1 0 0,0 1 0 0 0,0 0 1 0 0,0 12-1 0 0,-3 30-8 0 0,2 33-10 0 0,-1-78 13 0 0,0-1 0 0 0,1 0 1 0 0,0 1-1 0 0,0-1 0 0 0,1 1 0 0 0,0-1 0 0 0,0 0 1 0 0,0 0-1 0 0,0 0 0 0 0,1 0 0 0 0,4 6 1 0 0,-7-10 0 0 0,1-1 0 0 0,-1 1 0 0 0,1-1 0 0 0,-1 1 0 0 0,1-1 0 0 0,0 1 0 0 0,-1-1 0 0 0,1 0 0 0 0,0 1 0 0 0,-1-1 0 0 0,1 0 0 0 0,0 1 0 0 0,-1-1 0 0 0,1 0 0 0 0,0 0 0 0 0,0 0 0 0 0,-1 0 0 0 0,1 1 0 0 0,0-1 1 0 0,0 0-1 0 0,0 0 0 0 0,-1-1 0 0 0,1 1 0 0 0,0 0 0 0 0,0 0 0 0 0,-1 0 0 0 0,1 0 0 0 0,1-1 0 0 0,22-16 11 0 0,12-27-3 0 0,6-30-47 0 0,-30 51 60 0 0,0 0-1 0 0,2 1 1 0 0,29-36 0 0 0,-42 57 66 0 0,-1 0 1 0 0,1 0-1 0 0,0 1 1 0 0,0-1 0 0 0,0 0-1 0 0,0 0 1 0 0,-1 0-1 0 0,1 1 1 0 0,0-1-1 0 0,0 0 1 0 0,1 1 0 0 0,-1-1-1 0 0,0 1 1 0 0,0-1-1 0 0,0 1 1 0 0,0 0 0 0 0,0 0-1 0 0,0-1 1 0 0,1 1-1 0 0,-1 0 1 0 0,0 0-1 0 0,0 0 1 0 0,0 0 0 0 0,1 0-1 0 0,-1 0 1 0 0,0 0-1 0 0,0 1 1 0 0,0-1-1 0 0,1 0 1 0 0,-1 1 0 0 0,0-1-1 0 0,0 1 1 0 0,0-1-1 0 0,0 1 1 0 0,0 0 0 0 0,0-1-1 0 0,0 1 1 0 0,0 0-1 0 0,0-1 1 0 0,0 1-1 0 0,-1 0 1 0 0,1 0 0 0 0,0 0-1 0 0,0 0 1 0 0,-1 0-1 0 0,1 0 1 0 0,-1 0-1 0 0,1 0 1 0 0,-1 0 0 0 0,1 3-1 0 0,6 9 197 0 0,-1 1 0 0 0,0 1-1 0 0,5 20 1 0 0,-4-12-401 0 0,-5-17 282 0 0,3 9-783 0 0,1 0 0 0 0,1 0 0 0 0,0 0 0 0 0,13 17-1 0 0,-19-30 316 0 0,0 0-1 0 0,0 0 0 0 0,1 0 0 0 0,-1 0 1 0 0,0 0-1 0 0,1-1 0 0 0,0 1 1 0 0,-1 0-1 0 0,1-1 0 0 0,0 1 1 0 0,0-1-1 0 0,0 0 0 0 0,0 0 1 0 0,0 0-1 0 0,0 0 0 0 0,1 0 0 0 0,-1 0 1 0 0,0 0-1 0 0,0-1 0 0 0,1 1 1 0 0,-1-1-1 0 0,0 1 0 0 0,1-1 1 0 0,-1 0-1 0 0,0 0 0 0 0,1 0 1 0 0,-1 0-1 0 0,0-1 0 0 0,1 1 0 0 0,-1-1 1 0 0,0 1-1 0 0,1-1 0 0 0,-1 0 1 0 0,0 0-1 0 0,0 0 0 0 0,0 0 1 0 0,0 0-1 0 0,3-2 0 0 0,10-10-1056 0 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07T15:27:51.5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86 272 0 0,'1'-1'157'0'0,"9"-37"1940"0"0,-9 37-1939 0 0,-1 0 0 0 0,1-1-1 0 0,-1 1 1 0 0,0-1 0 0 0,0 1-1 0 0,1-1 1 0 0,-1 0 0 0 0,0 1-1 0 0,0-1 1 0 0,0 1 0 0 0,-1-1-1 0 0,1 1 1 0 0,0-1 0 0 0,-1 1 0 0 0,1-1-1 0 0,0 1 1 0 0,-1-1 0 0 0,0 1-1 0 0,1 0 1 0 0,-1-1 0 0 0,-1-1-1 0 0,1 4-81 0 0,1-1 0 0 0,-1 1 0 0 0,0-1 0 0 0,0 1 0 0 0,1-1 0 0 0,-1 1 0 0 0,1 0 0 0 0,-1-1 0 0 0,0 1 0 0 0,1 0 0 0 0,-1-1-1 0 0,1 1 1 0 0,0 0 0 0 0,-1 0 0 0 0,1 0 0 0 0,0-1 0 0 0,-1 1 0 0 0,1 0 0 0 0,0 0 0 0 0,0 0 0 0 0,0 0 0 0 0,-1 0 0 0 0,1 0 0 0 0,0-1 0 0 0,1 3 0 0 0,-6 24 477 0 0,6-21-536 0 0,0 0 0 0 0,1 0 0 0 0,-1 0 0 0 0,1 0 0 0 0,0 0 0 0 0,0 0 0 0 0,1-1 0 0 0,0 0 0 0 0,0 1 0 0 0,0-1 0 0 0,1 0 0 0 0,-1 0 0 0 0,1-1 0 0 0,0 1 0 0 0,1-1 0 0 0,-1 0 0 0 0,1 0 0 0 0,0 0 0 0 0,7 4 0 0 0,-9-7-16 0 0,-1 1-1 0 0,1-1 1 0 0,0 0 0 0 0,-1 0 0 0 0,1 0 0 0 0,0 0-1 0 0,0 0 1 0 0,0-1 0 0 0,0 0 0 0 0,0 1 0 0 0,0-1 0 0 0,0 0-1 0 0,0 0 1 0 0,0-1 0 0 0,0 1 0 0 0,0 0 0 0 0,0-1-1 0 0,-1 0 1 0 0,1 0 0 0 0,0 0 0 0 0,0 0 0 0 0,0 0-1 0 0,-1 0 1 0 0,1-1 0 0 0,-1 0 0 0 0,1 1 0 0 0,-1-1 0 0 0,0 0-1 0 0,1 0 1 0 0,-1 0 0 0 0,0 0 0 0 0,0-1 0 0 0,-1 1-1 0 0,1 0 1 0 0,0-1 0 0 0,-1 1 0 0 0,1-1 0 0 0,-1 0 0 0 0,0 0-1 0 0,1-3 1 0 0,0 2 117 0 0,-1 0 0 0 0,1 0 1 0 0,-1 0-1 0 0,0 0 0 0 0,0 0 0 0 0,-1 0 0 0 0,1 0 0 0 0,-1-1 0 0 0,0 1 1 0 0,0 0-1 0 0,0 0 0 0 0,-1 0 0 0 0,0 0 0 0 0,1 0 0 0 0,-1 0 1 0 0,-1 0-1 0 0,1 0 0 0 0,-1 0 0 0 0,1 0 0 0 0,-1 0 0 0 0,0 1 0 0 0,0-1 1 0 0,-1 1-1 0 0,1-1 0 0 0,-6-4 0 0 0,6 6-65 0 0,0 0 0 0 0,0 0 0 0 0,0 1 0 0 0,0-1 0 0 0,-1 1 0 0 0,1-1-1 0 0,-1 1 1 0 0,1 0 0 0 0,-1 0 0 0 0,1 0 0 0 0,-1 0 0 0 0,0 0 0 0 0,1 1 0 0 0,-1-1 0 0 0,0 1 0 0 0,0 0 0 0 0,0 0 0 0 0,1 0 0 0 0,-1 0-1 0 0,0 0 1 0 0,0 1 0 0 0,1-1 0 0 0,-1 1 0 0 0,0-1 0 0 0,0 1 0 0 0,1 0 0 0 0,-1 0 0 0 0,1 1 0 0 0,-1-1 0 0 0,1 0 0 0 0,0 1 0 0 0,-1 0-1 0 0,1-1 1 0 0,0 1 0 0 0,0 0 0 0 0,0 0 0 0 0,0 0 0 0 0,-2 4 0 0 0,1-3-111 0 0,0 1 0 0 0,0 0 0 0 0,0 0 0 0 0,0 0 0 0 0,1 0-1 0 0,0 0 1 0 0,0 0 0 0 0,0 1 0 0 0,0-1 0 0 0,1 1 0 0 0,-1 0 0 0 0,1-1 0 0 0,1 1 0 0 0,-1 0 0 0 0,1 0 0 0 0,-1-1-1 0 0,1 1 1 0 0,1 0 0 0 0,-1 0 0 0 0,1 0 0 0 0,-1-1 0 0 0,4 10 0 0 0,-3-11-310 0 0,1 1-1 0 0,0 0 1 0 0,0 0-1 0 0,0-1 1 0 0,0 1-1 0 0,1-1 1 0 0,-1 1 0 0 0,1-1-1 0 0,0 0 1 0 0,0 0-1 0 0,0 0 1 0 0,1-1 0 0 0,-1 1-1 0 0,0-1 1 0 0,1 0-1 0 0,0 0 1 0 0,-1 0 0 0 0,1 0-1 0 0,0 0 1 0 0,0-1-1 0 0,0 0 1 0 0,0 0 0 0 0,0 0-1 0 0,1 0 1 0 0,-1-1-1 0 0,5 1 1 0 0,16-1-1305 0 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07T15:27:51.9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1 268 252 0 0,'13'-16'671'0'0,"0"2"211"0"0,0-1 0 0 0,-2-1-1 0 0,0 1 1 0 0,-1-2-1 0 0,0 1 1 0 0,11-28 0 0 0,-26 59 73 0 0,0 4-294 0 0,0 0 1 0 0,1 1-1 0 0,-2 24 1 0 0,5-38-644 0 0,1-1-1 0 0,0 1 1 0 0,0 0-1 0 0,1-1 1 0 0,0 1 0 0 0,0 0-1 0 0,0-1 1 0 0,1 1-1 0 0,-1-1 1 0 0,1 1 0 0 0,1-1-1 0 0,-1 0 1 0 0,1 0-1 0 0,0 0 1 0 0,0 0-1 0 0,6 7 1 0 0,-8-10-16 0 0,1-1-1 0 0,-1 0 1 0 0,0 0-1 0 0,0 1 1 0 0,1-1 0 0 0,-1 0-1 0 0,1 0 1 0 0,-1 0-1 0 0,1-1 1 0 0,-1 1 0 0 0,1 0-1 0 0,0-1 1 0 0,-1 1-1 0 0,1 0 1 0 0,0-1 0 0 0,0 0-1 0 0,-1 1 1 0 0,1-1 0 0 0,0 0-1 0 0,0 0 1 0 0,-1 0-1 0 0,1 0 1 0 0,3-1 0 0 0,-1 0 0 0 0,-1-1 1 0 0,1 1 0 0 0,-1-1-1 0 0,0 0 1 0 0,0 1 0 0 0,0-2-1 0 0,0 1 1 0 0,0 0 0 0 0,0 0-1 0 0,5-6 1 0 0,1-3 2 0 0,-1 0 0 0 0,0 0 0 0 0,0 0 0 0 0,-1-1 0 0 0,6-14 0 0 0,-8 13-390 0 0,2-1 0 0 0,0 1-1 0 0,17-25 1 0 0,-19 33-573 0 0,-1 0 0 0 0,1 0 0 0 0,0 1 0 0 0,0 0 0 0 0,0-1 0 0 0,12-5 0 0 0,-4 2-660 0 0</inkml:trace>
  <inkml:trace contextRef="#ctx0" brushRef="#br0" timeOffset="1">461 26 160 0 0,'1'0'134'0'0,"-1"0"0"0"0,1-1 1 0 0,-1 1-1 0 0,1 0 0 0 0,-1-1 0 0 0,1 1 1 0 0,-1-1-1 0 0,1 1 0 0 0,-1-1 0 0 0,0 1 0 0 0,1-1 1 0 0,-1 1-1 0 0,0-1 0 0 0,1 1 0 0 0,-1-1 0 0 0,0 1 1 0 0,0-1-1 0 0,0 0 0 0 0,1 1 0 0 0,-1-1 1 0 0,0 1-1 0 0,0-1 0 0 0,0 0 0 0 0,0 1 0 0 0,0-1 1 0 0,0 1-1 0 0,0-1 0 0 0,0 0 0 0 0,0 1 1 0 0,0-1-1 0 0,-1 1 0 0 0,1-1 0 0 0,0 0 0 0 0,0 1 1 0 0,-1-1-1 0 0,1 1 0 0 0,0-1 0 0 0,-1 1 0 0 0,1-1 1 0 0,0 1-1 0 0,-1-1 0 0 0,1 1 0 0 0,-1-1 1 0 0,1 1-1 0 0,0 0 0 0 0,-1-1 0 0 0,0 0 0 0 0,0 1 49 0 0,-1 0-1 0 0,1 0 1 0 0,0 0-1 0 0,0 0 1 0 0,0 0-1 0 0,-1 0 0 0 0,1 0 1 0 0,0 0-1 0 0,0 1 1 0 0,0-1-1 0 0,-1 0 1 0 0,1 1-1 0 0,0-1 1 0 0,0 1-1 0 0,0-1 0 0 0,0 1 1 0 0,0-1-1 0 0,0 1 1 0 0,0 0-1 0 0,0 0 1 0 0,0-1-1 0 0,0 1 0 0 0,0 0 1 0 0,0 0-1 0 0,0 2 1 0 0,-3 2 43 0 0,0 1 0 0 0,1 0 0 0 0,0 0-1 0 0,0 1 1 0 0,1-1 0 0 0,0 0 0 0 0,0 1 0 0 0,0 0 0 0 0,1-1 0 0 0,0 1 0 0 0,0 0 0 0 0,1 9 0 0 0,0 14-268 0 0,8 47 0 0 0,-2-11 163 0 0,-5-50-113 0 0,-2-1-1 0 0,0 1 1 0 0,-1-1-1 0 0,0 1 1 0 0,-5 15 0 0 0,5-23-4 0 0,-1 0 1 0 0,0-1-1 0 0,0 1 1 0 0,0-1 0 0 0,-1 0-1 0 0,0 0 1 0 0,0 0 0 0 0,-1-1-1 0 0,0 0 1 0 0,0 1 0 0 0,-10 8-1 0 0,14-14-3 0 0,0 0 0 0 0,0 0 1 0 0,0 0-1 0 0,1 0 0 0 0,-1-1 0 0 0,0 1 0 0 0,0 0 0 0 0,0-1 0 0 0,0 1 0 0 0,0-1 0 0 0,0 1 0 0 0,-1-1 0 0 0,1 1 0 0 0,0-1 0 0 0,0 0 1 0 0,0 1-1 0 0,0-1 0 0 0,0 0 0 0 0,-1 0 0 0 0,1 0 0 0 0,0 0 0 0 0,0 0 0 0 0,0 0 0 0 0,-2 0 0 0 0,2-1-64 0 0,1 0 1 0 0,-1 0-1 0 0,0 0 0 0 0,1 0 0 0 0,-1 0 1 0 0,1 0-1 0 0,-1 0 0 0 0,1 0 0 0 0,0 0 1 0 0,-1 0-1 0 0,1 0 0 0 0,0 0 0 0 0,-1 0 1 0 0,1 0-1 0 0,0 0 0 0 0,0 0 0 0 0,0 0 1 0 0,0 0-1 0 0,0 0 0 0 0,1-2 0 0 0,0-7-1036 0 0,0 0 0 0 0,1 0 0 0 0,1 0 0 0 0,3-11 0 0 0,15-26-3451 0 0,-6 23 2613 0 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07T15:27:52.2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40 133 1160 0 0,'25'0'6021'0'0,"-2"10"-4204"0"0,-21-9-1826 0 0,0 1 0 0 0,0-1 0 0 0,1 0 0 0 0,-1 0 0 0 0,0 0 0 0 0,0 0 0 0 0,1 0 0 0 0,-1-1 0 0 0,1 1 0 0 0,-1-1 0 0 0,0 1 0 0 0,1-1 0 0 0,-1 0 0 0 0,1 0 0 0 0,-1 0 0 0 0,1 0 0 0 0,-1-1 0 0 0,1 1 0 0 0,-1 0 0 0 0,1-1 0 0 0,-1 0 0 0 0,0 0 0 0 0,1 0 0 0 0,3-2 0 0 0,-3 1 37 0 0,0 0 1 0 0,0 0-1 0 0,0-1 0 0 0,0 0 1 0 0,0 1-1 0 0,-1-1 0 0 0,1 0 1 0 0,-1 0-1 0 0,0 0 1 0 0,0-1-1 0 0,0 1 0 0 0,0-1 1 0 0,0 1-1 0 0,-1-1 0 0 0,1 1 1 0 0,-1-1-1 0 0,0 0 1 0 0,-1 1-1 0 0,1-1 0 0 0,0 0 1 0 0,-1 0-1 0 0,0 0 0 0 0,0 0 1 0 0,0 0-1 0 0,-1 1 1 0 0,1-1-1 0 0,-1 0 0 0 0,-1-6 1 0 0,1 8 137 0 0,0-1 0 0 0,0 1 0 0 0,-1-1-1 0 0,1 1 1 0 0,0 0 0 0 0,-1-1 0 0 0,0 1 0 0 0,1 0 0 0 0,-1 0 0 0 0,0 0 0 0 0,0 0 0 0 0,0 0 0 0 0,0 1 0 0 0,-1-1 0 0 0,1 1 0 0 0,0-1 0 0 0,-1 1 0 0 0,1 0 0 0 0,-1 0 0 0 0,1 0 0 0 0,-1 0 0 0 0,0 0-1 0 0,1 1 1 0 0,-1-1 0 0 0,0 1 0 0 0,1-1 0 0 0,-1 1 0 0 0,0 0 0 0 0,0 0 0 0 0,1 1 0 0 0,-1-1 0 0 0,0 0 0 0 0,1 1 0 0 0,-1 0 0 0 0,0-1 0 0 0,1 1 0 0 0,-1 0 0 0 0,1 1 0 0 0,-1-1 0 0 0,-2 2 0 0 0,-1-1 2 0 0,0 2 0 0 0,0-1 0 0 0,1 1 0 0 0,-1-1 0 0 0,1 2 0 0 0,-1-1 0 0 0,1 1 0 0 0,0-1 0 0 0,1 1 0 0 0,-1 1 1 0 0,1-1-1 0 0,0 0 0 0 0,1 1 0 0 0,-1 0 0 0 0,1 0 0 0 0,0 0 0 0 0,0 1 0 0 0,1-1 0 0 0,0 0 0 0 0,0 1 1 0 0,1 0-1 0 0,-1-1 0 0 0,2 1 0 0 0,-2 10 0 0 0,2-8-399 0 0,1-1 1 0 0,0 0-1 0 0,0 1 1 0 0,0-1-1 0 0,1 0 0 0 0,0 0 1 0 0,0 0-1 0 0,1 0 1 0 0,0 0-1 0 0,1-1 0 0 0,0 0 1 0 0,0 1-1 0 0,0-1 1 0 0,1 0-1 0 0,0-1 0 0 0,1 1 1 0 0,-1-1-1 0 0,1 0 1 0 0,10 7-1 0 0,-12-9-604 0 0,0-1 0 0 0,1 1 0 0 0,-1-1 0 0 0,1-1 0 0 0,0 1 0 0 0,0-1 1 0 0,0 0-1 0 0,0 0 0 0 0,0 0 0 0 0,1 0 0 0 0,-1-1 0 0 0,0 0 0 0 0,1 0 0 0 0,-1-1 0 0 0,1 1 0 0 0,9-2 0 0 0,7-2-893 0 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07T15:27:52.6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1 455 916 0 0,'14'-97'6917'0'0,"2"-111"0"0"0,-7 58 4552 0 0,-11 301-8021 0 0,3-21-6446 0 0,-8-5-4955 0 0,-20 96-8007 0 0,23-166 13756 0 0</inkml:trace>
  <inkml:trace contextRef="#ctx0" brushRef="#br0" timeOffset="1">192 1081 1480 0 0,'1'2'1022'0'0,"0"0"0"0"0,0 0-1 0 0,-1 0 1 0 0,0 0 0 0 0,1 0-1 0 0,-1 0 1 0 0,0 0 0 0 0,0 0-1 0 0,0 0 1 0 0,0 0 0 0 0,0 0 0 0 0,0 0-1 0 0,0 0 1 0 0,-1 0 0 0 0,1 0-1 0 0,-1 0 1 0 0,-1 3 0 0 0,-3 16 3396 0 0,6-10-7380 0 0,3 0-4952 0 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07T15:27:53.8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1 320 276 0 0,'76'-14'8493'0'0,"43"11"-7186"0"0,-56 3-851 0 0,963-54-132 0 0,-2-37-346 0 0,-130 12 834 0 0,-658 59-321 0 0,600-38 2142 0 0,-3 66-2577 0 0,-745 2-1224 0 0,-21-2-2685 0 0,-29-6-4360 0 0,-49-2 6665 0 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07T15:27:54.5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0 132 520 0 0,'16'-16'1735'0'0,"-14"13"-1177"0"0,0 1 1 0 0,1-1-1 0 0,-1 1 1 0 0,0 0-1 0 0,1 0 1 0 0,0 0 0 0 0,-1 0-1 0 0,1 0 1 0 0,4-2-1 0 0,-6 4-411 0 0,0 0 0 0 0,0 0 0 0 0,1 0-1 0 0,-1 1 1 0 0,0-1 0 0 0,0 0 0 0 0,0 0-1 0 0,0 1 1 0 0,0-1 0 0 0,0 1-1 0 0,1-1 1 0 0,-1 1 0 0 0,0-1 0 0 0,0 1-1 0 0,-1 0 1 0 0,1-1 0 0 0,0 1 0 0 0,0 0-1 0 0,0 0 1 0 0,0 0 0 0 0,-1-1-1 0 0,1 1 1 0 0,0 0 0 0 0,-1 0 0 0 0,1 0-1 0 0,0 0 1 0 0,-1 0 0 0 0,0 1 0 0 0,1-1-1 0 0,-1 0 1 0 0,0 0 0 0 0,1 2-1 0 0,2 7 284 0 0,0 0-1 0 0,-1 1 0 0 0,0-1 1 0 0,0 1-1 0 0,-2 0 0 0 0,1-1 1 0 0,-1 1-1 0 0,-1 0 0 0 0,0 0 1 0 0,-3 16-1 0 0,2-13-335 0 0,0-1 0 0 0,1 1 0 0 0,1 0 0 0 0,0 0 0 0 0,3 22 0 0 0,-2-34-95 0 0,0-1 0 0 0,-1 1 0 0 0,1-1 1 0 0,0 1-1 0 0,0-1 0 0 0,0 0 0 0 0,0 1 0 0 0,0-1 0 0 0,0 0 0 0 0,1 0 1 0 0,-1 0-1 0 0,0 0 0 0 0,1 0 0 0 0,-1 0 0 0 0,0 0 0 0 0,1 0 0 0 0,-1-1 1 0 0,1 1-1 0 0,0 0 0 0 0,-1-1 0 0 0,1 0 0 0 0,-1 1 0 0 0,1-1 0 0 0,0 0 1 0 0,-1 0-1 0 0,1 1 0 0 0,0-1 0 0 0,-1-1 0 0 0,1 1 0 0 0,0 0 1 0 0,-1 0-1 0 0,1-1 0 0 0,0 1 0 0 0,1-1 0 0 0,71-20 60 0 0,-57 15-51 0 0,61-17 6 0 0,-39 14-20 0 0,-1-3-1 0 0,69-30 1 0 0,-106 41 6 0 0,0 1-1 0 0,0 0 1 0 0,-1 0-1 0 0,1-1 1 0 0,0 1-1 0 0,0-1 1 0 0,0 1-1 0 0,-1-1 1 0 0,1 1-1 0 0,0-1 1 0 0,0 1 0 0 0,-1-1-1 0 0,1 0 1 0 0,-1 0-1 0 0,1 1 1 0 0,0-1-1 0 0,-1 0 1 0 0,1 0-1 0 0,-1 1 1 0 0,0-1-1 0 0,1 0 1 0 0,-1 0-1 0 0,0 0 1 0 0,1 0 0 0 0,-1 0-1 0 0,0 1 1 0 0,0-3-1 0 0,0 2 28 0 0,-1-1 0 0 0,0 1-1 0 0,1 0 1 0 0,-1 0 0 0 0,0 0-1 0 0,0 0 1 0 0,0 0 0 0 0,0 0-1 0 0,0 0 1 0 0,0 0 0 0 0,0 0-1 0 0,0 0 1 0 0,0 1 0 0 0,0-1-1 0 0,0 0 1 0 0,-2 0 0 0 0,-60-21 1445 0 0,56 21-1233 0 0,-56-16 1105 0 0,23 8-1274 0 0,1-3 0 0 0,-1 0 0 0 0,2-3 1 0 0,-43-22-1 0 0,57 18-2642 0 0,22 17 2002 0 0,1 0 0 0 0,-1 0 0 0 0,1 0 0 0 0,-1 0 0 0 0,1 0 0 0 0,0 0 0 0 0,0-1 0 0 0,0 1 0 0 0,0 0 0 0 0,0-1 0 0 0,0 1 0 0 0,1 0 0 0 0,-1-1 0 0 0,1 1 0 0 0,0-1 0 0 0,-1 1 1 0 0,1-1-1 0 0,0 1 0 0 0,1-1 0 0 0,-1 1 0 0 0,0-1 0 0 0,1 1 0 0 0,-1-1 0 0 0,1 1 0 0 0,0-1 0 0 0,1-2 0 0 0,8-10-2073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07T15:05:53.9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183 165 484 0 0,'34'-90'6364'0'0,"-32"87"-5968"0"0,-1 1 0 0 0,0-1-1 0 0,0 0 1 0 0,0 0 0 0 0,0 0 0 0 0,0-1 0 0 0,-1 1-1 0 0,1 0 1 0 0,-1 0 0 0 0,0 0 0 0 0,0 0 0 0 0,0-1-1 0 0,0 1 1 0 0,-1 0 0 0 0,1 0 0 0 0,-1 0 0 0 0,0 0-1 0 0,0 0 1 0 0,0 0 0 0 0,0 0 0 0 0,-1 0 0 0 0,-2-5-1 0 0,3 13 11 0 0,1-1 1 0 0,0 0-1 0 0,0 1 0 0 0,0-1 0 0 0,1 1 0 0 0,-1-1 0 0 0,3 6 0 0 0,38 76-211 0 0,-32-71-180 0 0,-1 0 1 0 0,-1 0 0 0 0,0 1-1 0 0,-1-1 1 0 0,-1 2 0 0 0,6 23-1 0 0,-11-37 138 0 0,1 1-1 0 0,-1 0 0 0 0,0-1 0 0 0,0 1 0 0 0,0-1 0 0 0,0 1 0 0 0,-1-1 0 0 0,1 1 0 0 0,-1-1 0 0 0,0 0 1 0 0,0 1-1 0 0,0-1 0 0 0,-1 0 0 0 0,1 1 0 0 0,-1-1 0 0 0,0 0 0 0 0,0 0 0 0 0,0 0 0 0 0,0-1 0 0 0,-3 4 1 0 0,1-2 164 0 0,-1 0 1 0 0,0-1 0 0 0,0 0 0 0 0,0 0 0 0 0,0 0-1 0 0,-1 0 1 0 0,1-1 0 0 0,-1 0 0 0 0,1 0 0 0 0,-1-1-1 0 0,-7 2 1 0 0,-2-1 101 0 0,-1 0 0 0 0,0-1 0 0 0,-1-1 0 0 0,1 0 1 0 0,0-1-1 0 0,0-1 0 0 0,-31-7 0 0 0,43 8-451 0 0,1 0 0 0 0,-1-1 1 0 0,0 1-1 0 0,0-1 0 0 0,0 1 0 0 0,1-1 1 0 0,-1 0-1 0 0,1-1 0 0 0,0 1 0 0 0,0-1 1 0 0,-1 1-1 0 0,2-1 0 0 0,-1 0 0 0 0,-5-6 1 0 0,7 7-220 0 0,1 0 1 0 0,-1 0-1 0 0,1 0 1 0 0,-1 0-1 0 0,1 0 1 0 0,0 0-1 0 0,0 0 1 0 0,0 0 0 0 0,0 0-1 0 0,0 0 1 0 0,0 0-1 0 0,0 0 1 0 0,1 0-1 0 0,-1 0 1 0 0,1 0-1 0 0,-1 0 1 0 0,1 0-1 0 0,0 1 1 0 0,0-1-1 0 0,0 0 1 0 0,0 0 0 0 0,0 1-1 0 0,0-1 1 0 0,0 0-1 0 0,1 1 1 0 0,-1-1-1 0 0,1 1 1 0 0,-1 0-1 0 0,1 0 1 0 0,-1-1-1 0 0,4-1 1 0 0,3-3-1649 0 0,0 0 0 0 0,1 1 1 0 0,0 0-1 0 0,0 0 0 0 0,0 0 0 0 0,11-3 0 0 0,32-6-3550 0 0,-20 10 3320 0 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07T15:28:05.8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0 628 0 0,'-17'9'13504'0'0,"40"-3"-6293"0"0,42 0-2452 0 0,102-8-2122 0 0,47 3-2422 0 0,-191 2-618 0 0,14 1-432 0 0,-13-5-3304 0 0,-6-5-3506 0 0,-2-4-5275 0 0,-11 6 10940 0 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07T15:28:11.9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1 873 448 0 0,'2'-7'27322'0'0,"13"12"-29018"0"0,0-2 1702 0 0,1-1-1 0 0,-1-1 1 0 0,1 0 0 0 0,0-1 0 0 0,-1-1 0 0 0,1-1 0 0 0,0 0 0 0 0,-1-1 0 0 0,0 0-1 0 0,1-1 1 0 0,-2-1 0 0 0,1 0 0 0 0,0-2 0 0 0,23-12 0 0 0,-34 16-6 0 0,0 0 0 0 0,-1 0 0 0 0,1 0 0 0 0,-1-1 1 0 0,0 1-1 0 0,0-1 0 0 0,0 0 0 0 0,0 0 0 0 0,0 0 0 0 0,-1 0 1 0 0,0 0-1 0 0,0 0 0 0 0,0-1 0 0 0,-1 1 0 0 0,1-1 0 0 0,-1 1 1 0 0,0-1-1 0 0,0 0 0 0 0,0-7 0 0 0,0-11-4 0 0,-1 1-1 0 0,-5-46 1 0 0,1 21 10 0 0,-21-443-29 0 0,25 482-150 0 0,-5-45-217 0 0,-8 25-4276 0 0,0 68-14038 0 0,15-27 16834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07T15:05:54.4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306 213 908 0 0,'-3'-4'905'0'0,"0"0"0"0"0,0 0-1 0 0,0 0 1 0 0,0 0 0 0 0,-1 1 0 0 0,0 0 0 0 0,1 0-1 0 0,-1 0 1 0 0,-1 0 0 0 0,1 0 0 0 0,0 1 0 0 0,-8-3-1 0 0,5 2 73 0 0,-1 0-1 0 0,0 1 0 0 0,-1 0 1 0 0,1 1-1 0 0,0 0 0 0 0,0 0 1 0 0,-9 1-1 0 0,4 0-377 0 0,1 1 0 0 0,0 1 0 0 0,0-1 0 0 0,0 2 0 0 0,0 0 0 0 0,0 0 0 0 0,1 2-1 0 0,-1-1 1 0 0,1 1 0 0 0,-12 7 0 0 0,21-11-581 0 0,-1 1-1 0 0,1-1 0 0 0,0 0 1 0 0,0 1-1 0 0,0-1 0 0 0,0 1 1 0 0,0 0-1 0 0,0-1 1 0 0,0 1-1 0 0,1 0 0 0 0,-1 0 1 0 0,1 0-1 0 0,-1 1 0 0 0,1-1 1 0 0,0 0-1 0 0,0 1 0 0 0,0-1 1 0 0,0 0-1 0 0,0 1 1 0 0,0-1-1 0 0,1 1 0 0 0,-1-1 1 0 0,1 1-1 0 0,0-1 0 0 0,-1 1 1 0 0,1 0-1 0 0,1-1 1 0 0,-1 1-1 0 0,0-1 0 0 0,1 1 1 0 0,-1-1-1 0 0,1 1 0 0 0,0-1 1 0 0,-1 1-1 0 0,1-1 1 0 0,0 1-1 0 0,1-1 0 0 0,-1 0 1 0 0,0 0-1 0 0,1 0 0 0 0,-1 0 1 0 0,1 0-1 0 0,0 0 1 0 0,0 0-1 0 0,3 3 0 0 0,3 3-286 0 0,1-1-1 0 0,0 1 1 0 0,0-2-1 0 0,0 1 1 0 0,1-1-1 0 0,0-1 1 0 0,0 0 0 0 0,0 0-1 0 0,15 4 1 0 0,-14-6-976 0 0,0 0 0 0 0,0-1 0 0 0,0-1 0 0 0,0 0 1 0 0,0 0-1 0 0,0-1 0 0 0,0-1 0 0 0,0 1 0 0 0,1-2 0 0 0,-1 0 1 0 0,-1 0-1 0 0,1-1 0 0 0,0 0 0 0 0,19-9 0 0 0,-21 7 961 0 0,0 0 0 0 0,-1-1 0 0 0,1 0 1 0 0,-2 0-1 0 0,1-1 0 0 0,8-9 0 0 0,4-9 1930 0 0,18-17 6125 0 0,-38 42-7695 0 0,0 0-1 0 0,0 0 0 0 0,0 0 0 0 0,1 0 0 0 0,-1 0 1 0 0,0 0-1 0 0,0 0 0 0 0,0 0 0 0 0,0 0 1 0 0,1-1-1 0 0,-1 1 0 0 0,0 0 0 0 0,0 0 1 0 0,0 0-1 0 0,0 0 0 0 0,0 0 0 0 0,1 0 1 0 0,-1 0-1 0 0,0 1 0 0 0,0-1 0 0 0,0 0 1 0 0,0 0-1 0 0,1 0 0 0 0,-1 0 0 0 0,0 0 1 0 0,0 0-1 0 0,0 0 0 0 0,0 0 0 0 0,0 0 1 0 0,1 0-1 0 0,-1 0 0 0 0,0 1 0 0 0,0-1 0 0 0,0 0 1 0 0,0 0-1 0 0,0 0 0 0 0,0 0 0 0 0,0 0 1 0 0,0 0-1 0 0,1 1 0 0 0,-1-1 0 0 0,0 0 1 0 0,0 0-1 0 0,0 0 0 0 0,0 0 0 0 0,0 0 1 0 0,0 1-1 0 0,0-1 0 0 0,0 0 0 0 0,0 0 1 0 0,0 1-1 0 0,2 15 1107 0 0,-4 20-1272 0 0,2-34 277 0 0,-1 11-146 0 0,1 44 55 0 0,0-57-95 0 0,0 1 0 0 0,0-1 0 0 0,0 0-1 0 0,0 0 1 0 0,0 0 0 0 0,0 0-1 0 0,0 0 1 0 0,0 0 0 0 0,0 1-1 0 0,0-1 1 0 0,0 0 0 0 0,0 0 0 0 0,0 0-1 0 0,0 0 1 0 0,0 0 0 0 0,0 0-1 0 0,0 0 1 0 0,0 0 0 0 0,0 1-1 0 0,0-1 1 0 0,0 0 0 0 0,0 0-1 0 0,1 0 1 0 0,-1 0 0 0 0,0 0 0 0 0,0 0-1 0 0,0 0 1 0 0,0 0 0 0 0,0 0-1 0 0,0 0 1 0 0,0 0 0 0 0,0 1-1 0 0,1-1 1 0 0,-1 0 0 0 0,0 0 0 0 0,0 0-1 0 0,0 0 1 0 0,0 0 0 0 0,0 0-1 0 0,0 0 1 0 0,1 0 0 0 0,-1 0-1 0 0,0 0 1 0 0,0 0 0 0 0,0 0 0 0 0,0 0-1 0 0,0 0 1 0 0,0 0 0 0 0,0 0-1 0 0,1-1 1 0 0,-1 1 0 0 0,0 0-1 0 0,0 0 1 0 0,0 0 0 0 0,0 0-1 0 0,0 0 1 0 0,0 0 0 0 0,8-9 14 0 0,4-13-23 0 0,9-26 23 0 0,-4 8-229 0 0,22-40-1 0 0,-33 70-67 0 0,0-1 0 0 0,1 1 0 0 0,0 1 0 0 0,1 0 0 0 0,0 0 0 0 0,0 0 0 0 0,1 1 0 0 0,15-12 0 0 0,-22 19 254 0 0,0 0 0 0 0,0-1-1 0 0,0 1 1 0 0,0 0 0 0 0,0 0-1 0 0,0 0 1 0 0,0 0 0 0 0,1 1 0 0 0,-1-1-1 0 0,0 0 1 0 0,0 1 0 0 0,1 0-1 0 0,-1-1 1 0 0,0 1 0 0 0,1 0 0 0 0,-1 0-1 0 0,0 0 1 0 0,1 1 0 0 0,-1-1-1 0 0,0 0 1 0 0,0 1 0 0 0,1 0-1 0 0,-1-1 1 0 0,0 1 0 0 0,0 0 0 0 0,0 0-1 0 0,0 0 1 0 0,0 1 0 0 0,0-1-1 0 0,0 0 1 0 0,0 1 0 0 0,-1-1 0 0 0,1 1-1 0 0,0-1 1 0 0,-1 1 0 0 0,1 0-1 0 0,-1 0 1 0 0,0 0 0 0 0,0 0 0 0 0,1 0-1 0 0,-1 0 1 0 0,1 4 0 0 0,6 11 450 0 0,-1 1 0 0 0,-1 0 0 0 0,-1 0 0 0 0,4 23 0 0 0,-3-18 6506 0 0,-6-35-4893 0 0,0-41-1886 0 0,7 14-1202 0 0,2-2-3373 0 0,-6 32 1934 0 0,-1 0 0 0 0,2 1 0 0 0,-1-1 0 0 0,1 1 0 0 0,1-1 0 0 0,8-12 0 0 0,-5 13 153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07T15:05:54.9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74 804 0 0,'-5'-7'1207'0'0,"-25"-32"6062"0"0,28 36-6279 0 0,-1 1 1 0 0,0-1-1 0 0,0 0 0 0 0,0 1 1 0 0,0 0-1 0 0,0 0 1 0 0,0 0-1 0 0,-1 0 1 0 0,1 0-1 0 0,-4-1 1 0 0,6 3-828 0 0,1 0 0 0 0,-1 0 1 0 0,1-1-1 0 0,-1 1 1 0 0,0 0-1 0 0,1 0 1 0 0,-1 0-1 0 0,1 0 1 0 0,-1 0-1 0 0,1 0 0 0 0,-1 0 1 0 0,1 0-1 0 0,-1 0 1 0 0,0 0-1 0 0,1 0 1 0 0,-1 1-1 0 0,1-1 1 0 0,-1 0-1 0 0,1 0 1 0 0,-1 0-1 0 0,1 1 0 0 0,-1-1 1 0 0,1 0-1 0 0,-1 1 1 0 0,1-1-1 0 0,-1 0 1 0 0,1 1-1 0 0,0-1 1 0 0,-1 1-1 0 0,1-1 1 0 0,0 1-1 0 0,-1 0 0 0 0,-3 22 1990 0 0,10 24-781 0 0,-6-46-1348 0 0,25 95 1167 0 0,53 132 0 0 0,-50-159-1553 0 0,-4 1-1 0 0,-2 1 0 0 0,-4 1 1 0 0,10 81-1 0 0,-27-148 311 0 0,-1 1-1 0 0,0 0 0 0 0,0 0 1 0 0,0 0-1 0 0,-1-1 1 0 0,0 1-1 0 0,0 0 1 0 0,0-1-1 0 0,-1 1 1 0 0,0-1-1 0 0,0 1 1 0 0,-5 8-1 0 0,6-12 51 0 0,0-1-1 0 0,0 0 1 0 0,0 0-1 0 0,1 0 1 0 0,-1 0-1 0 0,-1 0 1 0 0,1 0-1 0 0,0 0 1 0 0,0-1-1 0 0,0 1 1 0 0,0 0-1 0 0,-1-1 1 0 0,1 1-1 0 0,0-1 1 0 0,-1 1-1 0 0,1-1 1 0 0,0 1-1 0 0,-1-1 1 0 0,1 0-1 0 0,0 0 0 0 0,-2 1 1 0 0,0-2 6 0 0,0 1 0 0 0,0-1 1 0 0,1 0-1 0 0,-1 0 0 0 0,0 0 0 0 0,1 0 0 0 0,-1 0 0 0 0,1-1 1 0 0,-1 1-1 0 0,1-1 0 0 0,0 1 0 0 0,-1-1 0 0 0,1 0 0 0 0,-3-3 1 0 0,-2-3-33 0 0,0 0 1 0 0,0 0 0 0 0,1 0 0 0 0,0-1 0 0 0,1 0 0 0 0,0 0-1 0 0,0 0 1 0 0,1-1 0 0 0,0 1 0 0 0,1-1 0 0 0,0 0 0 0 0,0 0-1 0 0,1-1 1 0 0,-1-13 0 0 0,3 16-293 0 0,0 0-1 0 0,0 0 1 0 0,0 0 0 0 0,1 0-1 0 0,1 0 1 0 0,-1 0-1 0 0,1 0 1 0 0,4-9 0 0 0,-4 11-315 0 0,1 0 0 0 0,0 0 1 0 0,0 0-1 0 0,1 1 0 0 0,0-1 1 0 0,0 1-1 0 0,0 0 0 0 0,1 0 1 0 0,-1 1-1 0 0,10-8 0 0 0,-3 4-479 0 0,1 1 0 0 0,-1 0 0 0 0,1 1 0 0 0,0 0-1 0 0,25-8 1 0 0,-25 11 704 0 0,0 0-1 0 0,0 1 1 0 0,0 0-1 0 0,0 1 1 0 0,0 0-1 0 0,22 2 1 0 0,-27 0 534 0 0,0 0 0 0 0,0 0 1 0 0,0 1-1 0 0,0 0 0 0 0,0 0 1 0 0,0 0-1 0 0,0 1 0 0 0,-1 0 1 0 0,0 1-1 0 0,1 0 0 0 0,8 7 1 0 0,-10-7 302 0 0,0 1 0 0 0,0 0 1 0 0,-1 0-1 0 0,0 0 1 0 0,0 1-1 0 0,0-1 1 0 0,0 1-1 0 0,-1 0 0 0 0,0 0 1 0 0,-1 0-1 0 0,1 1 1 0 0,-1-1-1 0 0,0 1 0 0 0,0 7 1 0 0,2 11 1702 0 0,-5-20-1754 0 0,1 0 0 0 0,1 0 1 0 0,-1 0-1 0 0,1 0 1 0 0,0 0-1 0 0,0 0 0 0 0,0 0 1 0 0,1 0-1 0 0,0-1 1 0 0,0 1-1 0 0,0 0 0 0 0,0-1 1 0 0,1 0-1 0 0,0 1 1 0 0,3 3-1 0 0,-4-8-326 0 0,-1 1-1 0 0,1-1 1 0 0,0 0 0 0 0,-1 0-1 0 0,1 0 1 0 0,0 0 0 0 0,-1 0-1 0 0,1 0 1 0 0,0 0 0 0 0,0 0-1 0 0,-1-1 1 0 0,1 1 0 0 0,-1-1-1 0 0,1 1 1 0 0,0-1 0 0 0,-1 1-1 0 0,1-1 1 0 0,-1 0 0 0 0,1 0-1 0 0,-1 0 1 0 0,0 0 0 0 0,1 0-1 0 0,-1 0 1 0 0,0 0 0 0 0,0-1-1 0 0,1 1 1 0 0,-1 0 0 0 0,0-1-1 0 0,-1 1 1 0 0,1-1 0 0 0,1-2 0 0 0,29-50 151 0 0,-25 37-314 0 0,-1 0 0 0 0,0 0-1 0 0,-1 0 1 0 0,-1 0 0 0 0,-1-1-1 0 0,0 1 1 0 0,-1-1 0 0 0,-2-18-1 0 0,0 23-2222 0 0,-1 0 0 0 0,0 0-1 0 0,-7-21 1 0 0,4 27-3343 0 0,8 19-3979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07T15:05:55.2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14 464 0 0,'2'-2'451'0'0,"0"1"-1"0"0,0 0 1 0 0,0-1-1 0 0,0 1 1 0 0,1 0-1 0 0,-1 0 1 0 0,0 0-1 0 0,1 0 1 0 0,-1 1-1 0 0,0-1 1 0 0,1 1 0 0 0,-1-1-1 0 0,1 1 1 0 0,-1 0-1 0 0,0 0 1 0 0,4 0-1 0 0,-3 1-178 0 0,-1 0 1 0 0,1-1-1 0 0,-1 1 0 0 0,1 0 0 0 0,-1 0 0 0 0,1 1 0 0 0,-1-1 0 0 0,0 0 1 0 0,0 1-1 0 0,0 0 0 0 0,0-1 0 0 0,0 1 0 0 0,2 2 0 0 0,6 9 61 0 0,-1-1 0 0 0,-1 1 0 0 0,-1 0-1 0 0,11 25 1 0 0,12 17 619 0 0,-29-54-846 0 0,0 1 0 0 0,-1-1-1 0 0,1 0 1 0 0,0 0 0 0 0,0 0 0 0 0,0 0-1 0 0,0 0 1 0 0,0 0 0 0 0,0 0-1 0 0,1-1 1 0 0,-1 1 0 0 0,0 0 0 0 0,0 0-1 0 0,0-1 1 0 0,1 1 0 0 0,1 0-1 0 0,-3-1-89 0 0,1-1 0 0 0,-1 1 0 0 0,1 0 0 0 0,-1 0 0 0 0,1 0 0 0 0,-1-1-1 0 0,1 1 1 0 0,-1 0 0 0 0,1 0 0 0 0,-1-1 0 0 0,1 1 0 0 0,-1-1 0 0 0,1 1-1 0 0,-1 0 1 0 0,0-1 0 0 0,1 1 0 0 0,-1-1 0 0 0,0 1 0 0 0,1-1 0 0 0,-1 1-1 0 0,0-1 1 0 0,0 1 0 0 0,1-1 0 0 0,-1 1 0 0 0,0-1 0 0 0,0 1 0 0 0,0-2-1 0 0,6-60-3571 0 0,-4 23-3787 0 0,5 22 4871 0 0,3 1 357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07T15:05:55.5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1 660 0 0,'-22'53'10573'0'0,"13"-31"-6701"0"0,0 0 0 0 0,-7 31 1 0 0,15-48-3628 0 0,0 0 1 0 0,0 0-1 0 0,0 1 0 0 0,1-1 1 0 0,0 0-1 0 0,0 0 0 0 0,0 1 1 0 0,1-1-1 0 0,-1 0 1 0 0,1 0-1 0 0,0 0 0 0 0,1 0 1 0 0,-1 0-1 0 0,1 0 0 0 0,5 9 1 0 0,-6-12-264 0 0,1 1 1 0 0,-1-1-1 0 0,1 0 1 0 0,-1 0-1 0 0,1 0 1 0 0,0 0-1 0 0,0-1 1 0 0,0 1-1 0 0,0 0 0 0 0,1-1 1 0 0,-1 1-1 0 0,0-1 1 0 0,1 0-1 0 0,-1 0 1 0 0,0 0-1 0 0,1 0 1 0 0,-1 0-1 0 0,1-1 1 0 0,4 2-1 0 0,-2-2-173 0 0,0 0 0 0 0,0 0-1 0 0,-1-1 1 0 0,1 1 0 0 0,0-1 0 0 0,0 0 0 0 0,0-1-1 0 0,0 1 1 0 0,8-5 0 0 0,2-1-380 0 0,0-2 0 0 0,0 0 0 0 0,-1-1-1 0 0,25-22 1 0 0,18-28 2759 0 0,0 1 4387 0 0,-56 58-6551 0 0,-1 1-1 0 0,1-1 1 0 0,-1 1-1 0 0,1 0 1 0 0,-1-1-1 0 0,1 1 1 0 0,-1 0-1 0 0,1 0 1 0 0,0-1-1 0 0,-1 1 1 0 0,1 0-1 0 0,-1 0 1 0 0,1 0-1 0 0,-1 0 1 0 0,1 0-1 0 0,0 0 1 0 0,-1 0 0 0 0,1 0-1 0 0,0 0 1 0 0,-1 0-1 0 0,1 0 1 0 0,-1 0-1 0 0,1 0 1 0 0,-1 0-1 0 0,1 1 1 0 0,0-1-1 0 0,-1 0 1 0 0,1 0-1 0 0,-1 1 1 0 0,1-1-1 0 0,-1 0 1 0 0,1 1-1 0 0,-1-1 1 0 0,1 1-1 0 0,-1-1 1 0 0,0 1-1 0 0,1-1 1 0 0,-1 0 0 0 0,1 1-1 0 0,-1-1 1 0 0,0 1-1 0 0,0 0 1 0 0,1-1-1 0 0,-1 1 1 0 0,0-1-1 0 0,0 1 1 0 0,0-1-1 0 0,1 1 1 0 0,-1 0-1 0 0,12 39 1033 0 0,-10-31-941 0 0,1-1-402 0 0,-1-1 0 0 0,2 0 0 0 0,-1 0 0 0 0,1 0 0 0 0,0 0 0 0 0,0-1 0 0 0,8 10 0 0 0,-5-9-750 0 0,1 1-1 0 0,-1-1 0 0 0,2 0 1 0 0,-1-1-1 0 0,1 0 1 0 0,0 0-1 0 0,0-1 0 0 0,13 5 1 0 0,12 3-3167 0 0,1-2 0 0 0,1-1 0 0 0,44 6 0 0 0,-24-5 2163 0 0,14 4 69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07T15:05:55.9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103 291 640 0 0,'-5'-3'322'0'0,"-5"-2"991"0"0,1 1 0 0 0,-1-1-1 0 0,0 1 1 0 0,-14-3 0 0 0,23 7-1178 0 0,0-1-1 0 0,0 1 1 0 0,0 0-1 0 0,0 0 1 0 0,0 0-1 0 0,0-1 1 0 0,0 1-1 0 0,0 0 1 0 0,0 0-1 0 0,0 0 1 0 0,0 1-1 0 0,0-1 1 0 0,-1 0-1 0 0,1 0 1 0 0,0 0-1 0 0,0 1 0 0 0,0-1 1 0 0,0 1-1 0 0,0-1 1 0 0,0 1-1 0 0,0-1 1 0 0,1 1-1 0 0,-1-1 1 0 0,0 1-1 0 0,0 0 1 0 0,0 0-1 0 0,0-1 1 0 0,1 1-1 0 0,-1 0 1 0 0,0 0-1 0 0,1 0 1 0 0,-1 0-1 0 0,1 0 1 0 0,-1 0-1 0 0,1 0 1 0 0,-1 0-1 0 0,1 0 1 0 0,0 0-1 0 0,0 0 1 0 0,-1 0-1 0 0,1 0 1 0 0,0 0-1 0 0,0 0 1 0 0,0 0-1 0 0,0 0 1 0 0,0 0-1 0 0,0 0 1 0 0,0 0-1 0 0,0 1 1 0 0,1-1-1 0 0,-1 0 1 0 0,0 0-1 0 0,2 2 1 0 0,3 19 2 0 0,1-1 0 0 0,1 0 0 0 0,1 0 0 0 0,17 31 0 0 0,-12-26-664 0 0,-2 0-1 0 0,10 33 1 0 0,-14-37-1200 0 0,-2 1 1 0 0,-1 0-1 0 0,3 45 0 0 0,-10-69 1453 0 0,-5-12 565 0 0,-6-16 623 0 0,10 17-597 0 0,-19-58 4078 0 0,-23-119 0 0 0,42 170-3860 0 0,1-1 0 0 0,1 1 0 0 0,1-1 0 0 0,1 0 0 0 0,1 1-1 0 0,0-1 1 0 0,2 1 0 0 0,0-1 0 0 0,1 1 0 0 0,1 0 0 0 0,10-27-1 0 0,-10 37-503 0 0,-1 1 0 0 0,1-1 0 0 0,1 1 0 0 0,0 1 0 0 0,0-1 0 0 0,0 1-1 0 0,1 0 1 0 0,0 0 0 0 0,0 1 0 0 0,15-10 0 0 0,-19 14 3 0 0,0 0 1 0 0,0 0 0 0 0,0 0-1 0 0,0 1 1 0 0,1-1-1 0 0,-1 1 1 0 0,0 0 0 0 0,1 0-1 0 0,-1 1 1 0 0,1-1-1 0 0,-1 1 1 0 0,1-1-1 0 0,-1 1 1 0 0,1 0 0 0 0,-1 0-1 0 0,1 1 1 0 0,-1-1-1 0 0,1 1 1 0 0,-1 0 0 0 0,1-1-1 0 0,-1 2 1 0 0,0-1-1 0 0,1 0 1 0 0,-1 1 0 0 0,0-1-1 0 0,0 1 1 0 0,0 0-1 0 0,0 0 1 0 0,0 0 0 0 0,-1 1-1 0 0,1-1 1 0 0,3 4-1 0 0,-3-1 38 0 0,1 0 0 0 0,-1 0 0 0 0,0 0 0 0 0,-1 1 0 0 0,1-1 0 0 0,-1 1 0 0 0,0-1 0 0 0,0 1-1 0 0,-1 0 1 0 0,0 0 0 0 0,0 0 0 0 0,0-1 0 0 0,-1 1 0 0 0,1 0 0 0 0,-1 0 0 0 0,-1 0 0 0 0,1 0 0 0 0,-1 0-1 0 0,0 0 1 0 0,-1 0 0 0 0,-1 6 0 0 0,-4 11-47 0 0,-1-1 0 0 0,-1 0-1 0 0,-22 40 1 0 0,-12 5-764 0 0,11-26-5392 0 0,48-58-3764 0 0,16-10 4738 0 0,0-1 2540 0 0,-11 7 1217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07T15:05:44.8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64 412 0 0,'0'-3'457'0'0,"0"-1"-1"0"0,0 1 1 0 0,0-1-1 0 0,-1 1 1 0 0,1 0-1 0 0,-1-1 0 0 0,0 1 1 0 0,0-1-1 0 0,0 1 1 0 0,0 0-1 0 0,0 0 1 0 0,-1-1-1 0 0,0 1 1 0 0,1 0-1 0 0,-5-4 1 0 0,5 6-242 0 0,0 0 0 0 0,0 1-1 0 0,1-1 1 0 0,-1 1 0 0 0,0-1 0 0 0,0 1 0 0 0,0-1 0 0 0,0 1-1 0 0,0-1 1 0 0,0 1 0 0 0,0 0 0 0 0,0 0 0 0 0,0 0-1 0 0,0-1 1 0 0,0 1 0 0 0,0 0 0 0 0,0 0 0 0 0,0 0 0 0 0,-1 1-1 0 0,0-1 1 0 0,-1 1-64 0 0,0 0 0 0 0,0 0 0 0 0,1 0-1 0 0,-1 1 1 0 0,0-1 0 0 0,1 1 0 0 0,-1 0 0 0 0,1 0-1 0 0,0-1 1 0 0,-3 4 0 0 0,-3 4-18 0 0,1-1-1 0 0,0 1 1 0 0,1 0 0 0 0,0 1 0 0 0,1-1-1 0 0,0 1 1 0 0,0 0 0 0 0,1 0-1 0 0,0 1 1 0 0,1 0 0 0 0,0-1-1 0 0,0 1 1 0 0,0 13 0 0 0,2-17-155 0 0,0 1 1 0 0,0-1 0 0 0,1 0-1 0 0,0 1 1 0 0,1-1-1 0 0,0 1 1 0 0,0-1-1 0 0,0 0 1 0 0,1 0-1 0 0,0 1 1 0 0,0-1-1 0 0,1 0 1 0 0,0-1 0 0 0,0 1-1 0 0,1-1 1 0 0,0 1-1 0 0,0-1 1 0 0,0 0-1 0 0,1 0 1 0 0,8 8-1 0 0,-11-12-106 0 0,0-1 0 0 0,0 1-1 0 0,0-1 1 0 0,0 1 0 0 0,0-1-1 0 0,0 0 1 0 0,1 0 0 0 0,-1 0-1 0 0,0 0 1 0 0,1 0 0 0 0,-1-1-1 0 0,0 1 1 0 0,1-1 0 0 0,-1 1-1 0 0,1-1 1 0 0,-1 0 0 0 0,1 0-1 0 0,-1 0 1 0 0,1 0 0 0 0,-1-1-1 0 0,1 1 1 0 0,3-2 0 0 0,-1 0-83 0 0,0 0 1 0 0,-1-1 0 0 0,1 1 0 0 0,-1-1 0 0 0,1 0 0 0 0,-1 0 0 0 0,0-1 0 0 0,0 1 0 0 0,-1-1-1 0 0,5-5 1 0 0,4-6 6 0 0,-1-1 0 0 0,-1 0 0 0 0,0-1 0 0 0,13-34-1 0 0,-15 29 1164 0 0,-1 0-1 0 0,6-31 1 0 0,-2-13 6335 0 0,-9 61-4434 0 0,-2 5-2789 0 0,0 0 1 0 0,1 0 0 0 0,-1 0-1 0 0,0 0 1 0 0,0 0 0 0 0,2-1 2078 0 0,-2 1-2079 0 0,0 0 1 0 0,0 0 0 0 0,8 16 1200 0 0,4 20-956 0 0,3 17-216 0 0,23 57 0 0 0,6-4-6579 0 0,-41-101 5496 0 0,-1 0-1 0 0,0 0 1 0 0,1 0-1 0 0,0 0 1 0 0,1 0-1 0 0,-1-1 1 0 0,1 0-1 0 0,-1 1 1 0 0,1-1 0 0 0,0-1-1 0 0,1 1 1 0 0,-1-1-1 0 0,1 1 1 0 0,0-1-1 0 0,-1 0 1 0 0,1-1-1 0 0,7 3 1 0 0,7 0-1054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07T15:05:56.3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0 126 104 0 0,'11'-10'455'0'0,"24"-20"4151"0"0,-34 30-4403 0 0,0-1-1 0 0,-1 1 1 0 0,1 0-1 0 0,0-1 1 0 0,-1 1 0 0 0,1 0-1 0 0,0-1 1 0 0,0 1-1 0 0,0 0 1 0 0,-1 0 0 0 0,1 0-1 0 0,0 0 1 0 0,0 0 0 0 0,0 0-1 0 0,0 0 1 0 0,-1 0-1 0 0,1 0 1 0 0,0 0 0 0 0,0 1-1 0 0,0-1 1 0 0,-1 0-1 0 0,1 0 1 0 0,0 1 0 0 0,0-1-1 0 0,-1 1 1 0 0,1-1 0 0 0,0 0-1 0 0,-1 1 1 0 0,1-1-1 0 0,-1 1 1 0 0,1 0 0 0 0,0-1-1 0 0,-1 1 1 0 0,1-1 0 0 0,-1 1-1 0 0,1 0 1 0 0,-1 0-1 0 0,0-1 1 0 0,1 1 0 0 0,-1 0-1 0 0,0-1 1 0 0,1 1-1 0 0,-1 0 1 0 0,0 0 0 0 0,0 1-1 0 0,6 15 616 0 0,1 1-1 0 0,0-1 0 0 0,1-1 1 0 0,1 0-1 0 0,0 0 0 0 0,16 19 1 0 0,-20-28-895 0 0,1-1 1 0 0,1 1-1 0 0,-1-2 1 0 0,1 1-1 0 0,0 0 1 0 0,0-1-1 0 0,1-1 1 0 0,-1 1-1 0 0,1-1 1 0 0,0 0-1 0 0,0-1 1 0 0,1 0-1 0 0,-1 0 1 0 0,1-1 0 0 0,11 2-1 0 0,-11-3-237 0 0,1 0-1 0 0,0-1 1 0 0,-1 0-1 0 0,1 0 1 0 0,-1-1-1 0 0,1-1 1 0 0,0 1-1 0 0,-1-1 1 0 0,0-1-1 0 0,1 0 1 0 0,-1 0-1 0 0,0-1 0 0 0,14-8 1 0 0,-19 9 265 0 0,0 0 0 0 0,0 0 0 0 0,0 0 0 0 0,0-1 0 0 0,0 0 0 0 0,-1 1-1 0 0,0-1 1 0 0,0 0 0 0 0,0-1 0 0 0,0 1 0 0 0,4-9 0 0 0,-6 8 264 0 0,1 0-1 0 0,-1 0 1 0 0,0 0 0 0 0,0 0-1 0 0,0 0 1 0 0,-1 0-1 0 0,1 0 1 0 0,-1 0 0 0 0,-1-1-1 0 0,1 1 1 0 0,-1 0-1 0 0,0 0 1 0 0,-2-8 0 0 0,0 5 267 0 0,0 0 1 0 0,-1 0 0 0 0,0 0 0 0 0,-1 1 0 0 0,0 0 0 0 0,0-1-1 0 0,0 1 1 0 0,-1 1 0 0 0,0-1 0 0 0,0 1 0 0 0,0 0 0 0 0,-1 1 0 0 0,0-1-1 0 0,0 2 1 0 0,-1-1 0 0 0,-11-5 0 0 0,10 5-350 0 0,-2 0 0 0 0,1 1 0 0 0,0 0 1 0 0,-1 1-1 0 0,0 0 0 0 0,1 1 0 0 0,-1 0 0 0 0,0 0 0 0 0,0 1 1 0 0,-1 1-1 0 0,1 0 0 0 0,-18 2 0 0 0,26-1-159 0 0,-1-1 0 0 0,1 1 0 0 0,-1 0 0 0 0,1 0 0 0 0,-1 0 0 0 0,1 1 0 0 0,0-1 0 0 0,0 1-1 0 0,0 0 1 0 0,0 0 0 0 0,0 0 0 0 0,0 0 0 0 0,0 0 0 0 0,1 1 0 0 0,-4 2 0 0 0,5-3-333 0 0,-1 1 0 0 0,1-1 0 0 0,0 1 1 0 0,0-1-1 0 0,0 0 0 0 0,0 1 0 0 0,0 0 0 0 0,0-1 0 0 0,1 1 0 0 0,0-1 0 0 0,-1 1 1 0 0,1 0-1 0 0,0 0 0 0 0,0-1 0 0 0,0 1 0 0 0,1 3 0 0 0,1 1-765 0 0,-1 0 1 0 0,2 0-1 0 0,-1-1 0 0 0,1 1 0 0 0,0 0 0 0 0,0-1 0 0 0,1 1 0 0 0,0-1 0 0 0,0 0 1 0 0,1-1-1 0 0,-1 1 0 0 0,1-1 0 0 0,9 8 0 0 0,8 5-1400 0 0,-1-1 625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07T15:05:56.7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0 132 220 0 0,'2'1'307'0'0,"-1"0"1"0"0,0-1-1 0 0,0 1 1 0 0,0 0-1 0 0,0 0 1 0 0,0 0-1 0 0,0 0 0 0 0,0 0 1 0 0,0 1-1 0 0,-1-1 1 0 0,1 0-1 0 0,0 0 0 0 0,-1 1 1 0 0,1-1-1 0 0,-1 0 1 0 0,1 1-1 0 0,-1-1 1 0 0,1 0-1 0 0,-1 1 0 0 0,0-1 1 0 0,0 3-1 0 0,3 39 2304 0 0,-3-31-1956 0 0,1 78 243 0 0,-2-53 369 0 0,1-30 1200 0 0,0-13 1843 0 0,0-40 26 0 0,9-65 0 0 0,-6 93-4534 0 0,0 1-1 0 0,10-27 1 0 0,-9 35-664 0 0,0 0-1 0 0,0 0 1 0 0,1 1-1 0 0,0-1 1 0 0,11-13-1 0 0,-13 18-347 0 0,0 0 0 0 0,1 1 0 0 0,0 0 0 0 0,-1 0 0 0 0,1 0-1 0 0,1 0 1 0 0,-1 1 0 0 0,0-1 0 0 0,1 1 0 0 0,-1 0 0 0 0,1 0 0 0 0,0 1-1 0 0,-1-1 1 0 0,1 1 0 0 0,9-1 0 0 0,7 2-989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07T15:05:57.4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6 118 1020 0 0,'-2'-32'2155'0'0,"1"24"-1151"0"0,0 1 0 0 0,0 0 0 0 0,0-1 0 0 0,1 1 1 0 0,1-1-1 0 0,-1 1 0 0 0,1-1 0 0 0,0 1 0 0 0,3-9 1 0 0,-3 16-863 0 0,-1-1 0 0 0,1 1 0 0 0,-1 0-1 0 0,1 0 1 0 0,-1 0 0 0 0,1-1 0 0 0,-1 1 0 0 0,1 0 0 0 0,-1 0 0 0 0,1 0 0 0 0,-1 0 0 0 0,1 0 0 0 0,-1 0 0 0 0,1 0 0 0 0,0 0 0 0 0,-1 0 0 0 0,1 0 0 0 0,-1 0 0 0 0,1 1 0 0 0,-1-1 0 0 0,1 0 0 0 0,-1 0 0 0 0,1 0 0 0 0,-1 1 0 0 0,1-1 0 0 0,-1 0 0 0 0,1 1 0 0 0,-1-1 0 0 0,0 0 0 0 0,1 1 0 0 0,-1-1 0 0 0,0 0 0 0 0,1 1 0 0 0,-1-1 0 0 0,0 1 0 0 0,1-1 0 0 0,-1 1 0 0 0,0-1 0 0 0,0 1 0 0 0,1-1 0 0 0,-1 1 0 0 0,0-1 0 0 0,0 1 0 0 0,18 25 1784 0 0,-18-24-1676 0 0,16 27 838 0 0,-2 0 0 0 0,-1 2 0 0 0,-1 0 0 0 0,11 47 0 0 0,17 133 150 0 0,-31-140-1180 0 0,-3 0 1 0 0,-4 111-1 0 0,-26 36-3365 0 0,-18-41-3976 0 0,-19-9-5884 0 0,45-134 10535 0 0,1-8 748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07T15:05:57.7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39 530 596 0 0,'-11'-60'5258'0'0,"0"9"1438"0"0,-4-73 1 0 0,14 110-6125 0 0,0 0-1 0 0,2 1 1 0 0,-1-1 0 0 0,2 0-1 0 0,0 1 1 0 0,1-1-1 0 0,0 1 1 0 0,1 0 0 0 0,0 0-1 0 0,9-17 1 0 0,-9 23-572 0 0,0 0-1 0 0,1 0 1 0 0,0 1 0 0 0,0-1-1 0 0,1 1 1 0 0,-1 0 0 0 0,1 1-1 0 0,8-7 1 0 0,-2 5-1025 0 0,-1 0 0 0 0,1 0 0 0 0,0 1 0 0 0,1 1 0 0 0,-1 0 0 0 0,1 1 0 0 0,20-5 0 0 0,10 2-4062 0 0,0 2 1 0 0,85 0-1 0 0,-76 7 3227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07T15:05:58.1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277 115 1252 0 0,'2'0'376'0'0,"-1"0"-1"0"0,0 0 1 0 0,0 0-1 0 0,0 0 1 0 0,0 0-1 0 0,0 0 1 0 0,0 0 0 0 0,1 0-1 0 0,-1-1 1 0 0,0 1-1 0 0,0 0 1 0 0,0-1-1 0 0,0 1 1 0 0,0-1-1 0 0,0 1 1 0 0,0-1 0 0 0,0 1-1 0 0,0-1 1 0 0,0 0-1 0 0,0 1 1 0 0,0-1-1 0 0,-1 0 1 0 0,1 0-1 0 0,0 0 1 0 0,0 1-1 0 0,-1-1 1 0 0,1 0 0 0 0,-1 0-1 0 0,1-1 1 0 0,0-1-131 0 0,-1 1 0 0 0,0 0 0 0 0,0 0 0 0 0,0 0 1 0 0,0 0-1 0 0,0 0 0 0 0,-1 0 0 0 0,1 0 0 0 0,-1 0 1 0 0,1 0-1 0 0,-1 0 0 0 0,0 0 0 0 0,0 0 1 0 0,-1-3-1 0 0,-1 0-25 0 0,0 0 1 0 0,0 0 0 0 0,0 0 0 0 0,-1 1-1 0 0,1-1 1 0 0,-1 1 0 0 0,0 0 0 0 0,-1 0-1 0 0,1 1 1 0 0,0-1 0 0 0,-1 1 0 0 0,-6-4-1 0 0,4 5 285 0 0,0 1-1 0 0,0-1 0 0 0,0 1 1 0 0,0 0-1 0 0,0 1 0 0 0,0-1 0 0 0,0 1 1 0 0,0 1-1 0 0,0 0 0 0 0,0 0 0 0 0,0 0 1 0 0,0 1-1 0 0,0-1 0 0 0,-9 5 1 0 0,7-2-199 0 0,1 0 0 0 0,0 1 0 0 0,-1 0 0 0 0,1 0 0 0 0,1 1 0 0 0,-1 0 1 0 0,1 0-1 0 0,0 1 0 0 0,1-1 0 0 0,-8 11 0 0 0,10-11-316 0 0,-1-1 0 0 0,2 0 0 0 0,-1 1-1 0 0,1 0 1 0 0,-1 0 0 0 0,2 0 0 0 0,-1 0 0 0 0,1 0 0 0 0,0 1-1 0 0,0-1 1 0 0,0 1 0 0 0,1-1 0 0 0,0 1 0 0 0,1 0-1 0 0,0-1 1 0 0,-1 1 0 0 0,2 0 0 0 0,-1-1 0 0 0,1 1-1 0 0,0 0 1 0 0,1-1 0 0 0,-1 1 0 0 0,1-1 0 0 0,1 0 0 0 0,-1 0-1 0 0,1 1 1 0 0,0-2 0 0 0,1 1 0 0 0,-1 0 0 0 0,1-1-1 0 0,0 1 1 0 0,7 6 0 0 0,-4-5-618 0 0,1-1 0 0 0,0 1 0 0 0,0-2 0 0 0,10 7 1 0 0,-5-6-1309 0 0,-1 0 1 0 0,1-1 0 0 0,1 0 0 0 0,22 5 0 0 0,-16-6-539 0 0,0-1 0 0 0,1-1 0 0 0,-1-1 1 0 0,0-1-1 0 0,35-4 0 0 0,-20-1 646 0 0</inkml:trace>
  <inkml:trace contextRef="#ctx0" brushRef="#br0" timeOffset="1">615 201 1484 0 0,'7'-25'3433'0'0,"-6"23"-2620"0"0,-1 0-1 0 0,0 0 1 0 0,0 0 0 0 0,0-1 0 0 0,0 1 0 0 0,0 0 0 0 0,-1 0-1 0 0,1 0 1 0 0,0 0 0 0 0,-1 0 0 0 0,0 0 0 0 0,-1-3 0 0 0,2 4-357 0 0,-1 0 0 0 0,0 0 0 0 0,1 0 0 0 0,-1 0 0 0 0,0 0 0 0 0,0 0 0 0 0,0 0 0 0 0,1 1 0 0 0,-1-1 0 0 0,0 0 0 0 0,0 0 1 0 0,0 1-1 0 0,0-1 0 0 0,0 1 0 0 0,0-1 0 0 0,-1 1 0 0 0,1 0 0 0 0,0-1 0 0 0,0 1 0 0 0,0 0 0 0 0,0 0 0 0 0,-2 0 0 0 0,-24 5 2610 0 0,23-4-2841 0 0,0 1 1 0 0,0 0-1 0 0,-1 0 0 0 0,1 1 0 0 0,1-1 0 0 0,-1 1 0 0 0,0 0 0 0 0,1 0 0 0 0,-1 0 0 0 0,1 0 1 0 0,0 1-1 0 0,0-1 0 0 0,0 1 0 0 0,0 0 0 0 0,-1 4 0 0 0,3-6-223 0 0,0 1 0 0 0,0-1 0 0 0,1 0-1 0 0,-1 0 1 0 0,1 1 0 0 0,0-1 0 0 0,0 0 0 0 0,0 1 0 0 0,0-1-1 0 0,0 0 1 0 0,0 1 0 0 0,0-1 0 0 0,1 0 0 0 0,-1 1 0 0 0,1-1-1 0 0,0 0 1 0 0,0 0 0 0 0,0 0 0 0 0,0 0 0 0 0,0 0 0 0 0,0 0-1 0 0,0 0 1 0 0,1 0 0 0 0,-1 0 0 0 0,1 0 0 0 0,-1-1-1 0 0,1 1 1 0 0,0 0 0 0 0,0-1 0 0 0,0 0 0 0 0,3 3 0 0 0,42 22-1579 0 0,-35-22-436 0 0,0 0 1 0 0,0-1-1 0 0,1 0 1 0 0,18 1 0 0 0,-12-3-1110 0 0,0 0 0 0 0,1-2 0 0 0,-1 0 1 0 0,1-1-1 0 0,19-5 0 0 0,-13 0 1388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07T15:05:58.5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118 198 1600 0 0,'-19'-46'2964'0'0,"-14"-29"4994"0"0,26 61-5117 0 0,-1 1 0 0 0,0 0 0 0 0,-12-15 0 0 0,19 27-2727 0 0,1 1 0 0 0,0 0 1 0 0,0-1-1 0 0,0 1 0 0 0,0-1 0 0 0,0 1 0 0 0,-1 0 0 0 0,1-1 0 0 0,0 1 0 0 0,0-1 1 0 0,-1 1-1 0 0,1 0 0 0 0,0-1 0 0 0,-1 1 0 0 0,1 0 0 0 0,0 0 0 0 0,-1-1 0 0 0,1 1 1 0 0,0 0-1 0 0,-1 0 0 0 0,1-1 0 0 0,0 1 0 0 0,-1 0 0 0 0,1 0 0 0 0,-1 0 1 0 0,1 0-1 0 0,-1 0 0 0 0,1-1 0 0 0,0 1 0 0 0,-1 0 0 0 0,1 0 0 0 0,-1 0 0 0 0,1 0 1 0 0,-1 0-1 0 0,1 0 0 0 0,-1 1 0 0 0,1-1 0 0 0,0 0 0 0 0,-1 0 0 0 0,1 0 0 0 0,-1 0 1 0 0,1 0-1 0 0,0 1 0 0 0,-1-1 0 0 0,1 0 0 0 0,-1 0 0 0 0,1 1 0 0 0,-1-1 0 0 0,-3 29 1820 0 0,9 36-1090 0 0,55 237 32 0 0,-17-154-2149 0 0,14-5-4115 0 0,-53-134 4102 0 0,1 0 1 0 0,0 0-1 0 0,0 0 0 0 0,1-1 0 0 0,0 0 0 0 0,1 0 1 0 0,-1 0-1 0 0,16 12 0 0 0,-17-17 486 0 0,1 1 1 0 0,-1 0-1 0 0,1-1 1 0 0,0 0-1 0 0,0-1 0 0 0,0 1 1 0 0,0-1-1 0 0,0-1 1 0 0,0 1-1 0 0,1-1 0 0 0,-1 0 1 0 0,0 0-1 0 0,1 0 1 0 0,12-2-1 0 0,12-2-1129 0 0</inkml:trace>
  <inkml:trace contextRef="#ctx0" brushRef="#br0" timeOffset="1">518 728 1168 0 0,'19'-22'3627'0'0,"-13"1"9362"0"0,-7 21-12620 0 0,0 0 0 0 0,0 0-1 0 0,0 0 1 0 0,0 0 0 0 0,0 0-1 0 0,0 0 1 0 0,1 1 0 0 0,-1-1-1 0 0,0 0 1 0 0,0 0 0 0 0,0 1-1 0 0,0-1 1 0 0,0 0 0 0 0,0 1-1 0 0,1-1 1 0 0,-1 1 0 0 0,0-1-1 0 0,-1 2 1 0 0,-14 17 2345 0 0,14-15-2529 0 0,-1 0 1 0 0,1 0 0 0 0,0 1 0 0 0,0 0 0 0 0,1-1-1 0 0,-3 10 1 0 0,4-11-175 0 0,0-1-1 0 0,0 0 0 0 0,0 0 1 0 0,1 0-1 0 0,-1 1 1 0 0,0-1-1 0 0,1 0 0 0 0,-1 0 1 0 0,1 0-1 0 0,0 0 0 0 0,0 0 1 0 0,0 0-1 0 0,0 0 0 0 0,0 0 1 0 0,0 0-1 0 0,1 0 1 0 0,-1 0-1 0 0,0-1 0 0 0,1 1 1 0 0,1 1-1 0 0,1 0-29 0 0,1 0 1 0 0,-1 0-1 0 0,1 0 0 0 0,-1-1 0 0 0,1 0 1 0 0,0 0-1 0 0,0 0 0 0 0,7 2 0 0 0,2-1-122 0 0,2 0 0 0 0,-1-1 0 0 0,0-1 0 0 0,31-1 0 0 0,-36-1 107 0 0,0 0-1 0 0,0-1 1 0 0,0-1 0 0 0,0 1-1 0 0,0-1 1 0 0,-1-1-1 0 0,1 0 1 0 0,13-8 0 0 0,0-3 146 0 0,38-32 0 0 0,21-13-4742 0 0,-81 59 4162 0 0,-1 1-1 0 0,1 0 1 0 0,0-1-1 0 0,0 1 1 0 0,0 0-1 0 0,0 0 1 0 0,-1 0-1 0 0,1 0 1 0 0,0-1-1 0 0,0 1 1 0 0,0 0-1 0 0,0 1 1 0 0,-1-1 0 0 0,1 0-1 0 0,0 0 1 0 0,0 0-1 0 0,0 0 1 0 0,0 1-1 0 0,-1-1 1 0 0,1 0-1 0 0,0 1 1 0 0,0-1-1 0 0,-1 1 1 0 0,2 0-1 0 0,18 16-7055 0 0,-10-7 5175 0 0,4-1 610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07T15:05:58.8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132 747 188 0 0,'-3'-2'911'0'0,"-1"1"0"0"0,1 0 0 0 0,-1 0 0 0 0,1 1 1 0 0,-1-1-1 0 0,0 1 0 0 0,1-1 0 0 0,-1 1 0 0 0,0 0 0 0 0,0 1 0 0 0,1-1 0 0 0,-1 1 0 0 0,0-1 1 0 0,1 1-1 0 0,-1 0 0 0 0,1 0 0 0 0,-5 3 0 0 0,4-2-456 0 0,-1 0-1 0 0,1 1 1 0 0,1 0 0 0 0,-1 0-1 0 0,0 0 1 0 0,1 0 0 0 0,-1 0-1 0 0,1 1 1 0 0,0 0 0 0 0,0 0 0 0 0,1-1-1 0 0,-4 8 1 0 0,3-7-494 0 0,1-1 0 0 0,1 1 1 0 0,-1 0-1 0 0,1 0 0 0 0,-1 1 1 0 0,1-1-1 0 0,0 0 0 0 0,1 0 0 0 0,-1 1 1 0 0,1-1-1 0 0,-1 0 0 0 0,1 1 1 0 0,1-1-1 0 0,-1 0 0 0 0,1 1 0 0 0,-1-1 1 0 0,1 0-1 0 0,1 0 0 0 0,-1 0 1 0 0,0 0-1 0 0,1 0 0 0 0,0 0 0 0 0,0 0 1 0 0,0 0-1 0 0,1 0 0 0 0,-1-1 1 0 0,1 1-1 0 0,-1-1 0 0 0,1 0 0 0 0,1 0 1 0 0,3 3-1 0 0,-4-4-366 0 0,0 0 0 0 0,0-1 0 0 0,0 1 0 0 0,0-1 0 0 0,1 0 0 0 0,-1 0 0 0 0,1 0 0 0 0,-1-1 0 0 0,1 1 0 0 0,-1-1 0 0 0,1 0 0 0 0,-1 0 0 0 0,1 0 1 0 0,-1 0-1 0 0,1 0 0 0 0,-1-1 0 0 0,1 0 0 0 0,-1 0 0 0 0,0 0 0 0 0,1 0 0 0 0,-1 0 0 0 0,0-1 0 0 0,0 1 0 0 0,0-1 0 0 0,0 0 0 0 0,0 0 0 0 0,0 0 0 0 0,4-4 0 0 0,6-5-363 0 0,0 0 0 0 0,-2 0 0 0 0,1-1 0 0 0,16-24 1 0 0,-16 19 1148 0 0,0-1 0 0 0,-2-1 1 0 0,0 0-1 0 0,-2 0 0 0 0,13-39 0 0 0,-13 26 1118 0 0,-1-1 0 0 0,-1 0 0 0 0,1-40 0 0 0,-6 8 1988 0 0,-2 1 0 0 0,-4-1-1 0 0,-15-81 1 0 0,17 128-3013 0 0,-15-65 2277 0 0,17 77-2587 0 0,-1 0-1 0 0,0-1 1 0 0,-1 1-1 0 0,1 0 1 0 0,-1 0-1 0 0,0 1 1 0 0,-1-1-1 0 0,1 1 1 0 0,-10-10-1 0 0,13 15-163 0 0,0-1 0 0 0,0 1 0 0 0,0 0 0 0 0,-1 0 0 0 0,1-1 0 0 0,0 1 0 0 0,0 0 0 0 0,-1 0 0 0 0,1 0 0 0 0,0-1 0 0 0,-1 1 0 0 0,1 0 0 0 0,0 0 0 0 0,-1 0 0 0 0,1 0 0 0 0,0 0 0 0 0,-1 0 0 0 0,1 0 0 0 0,0 0 0 0 0,0 0 0 0 0,-1 0 0 0 0,1 0 0 0 0,0 0 0 0 0,-1 0 0 0 0,1 0 0 0 0,0 0 0 0 0,-1 0 0 0 0,1 0 0 0 0,0 0 0 0 0,-1 0 0 0 0,1 0 0 0 0,0 0 0 0 0,-1 1 0 0 0,1-1 0 0 0,0 0 0 0 0,0 0 0 0 0,-1 0 0 0 0,1 1 0 0 0,0-1 0 0 0,-1 0 0 0 0,-6 18 0 0 0,2 21 0 0 0,7 3 0 0 0,2 0 0 0 0,1-1 0 0 0,3 0 0 0 0,1 0 0 0 0,24 66 0 0 0,2 12 0 0 0,-14-22-3975 0 0,-15-62 162 0 0,2 0 0 0 0,1-1 0 0 0,26 64 1 0 0,-32-91 2985 0 0,0-1 0 0 0,1 0 0 0 0,-1-1 0 0 0,1 1 0 0 0,0-1 1 0 0,1 0-1 0 0,-1 0 0 0 0,1 0 0 0 0,0 0 0 0 0,0-1 0 0 0,1 0 0 0 0,7 5 1 0 0,12 3-1266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07T15:05:59.2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41 177 300 0 0,'13'-30'20154'0'0,"-28"39"-14784"0"0,11-6-5159 0 0,1 0 0 0 0,0-1 1 0 0,0 1-1 0 0,0 1 1 0 0,1-1-1 0 0,-1 0 0 0 0,1 1 1 0 0,0-1-1 0 0,0 1 1 0 0,0 0-1 0 0,0-1 0 0 0,1 1 1 0 0,-1 0-1 0 0,1 0 1 0 0,0 0-1 0 0,0 1 0 0 0,1-1 1 0 0,-1 0-1 0 0,1 5 1 0 0,0-3-133 0 0,1 0 1 0 0,-1 0 0 0 0,2 0-1 0 0,-1 0 1 0 0,1 0 0 0 0,0 0 0 0 0,0-1-1 0 0,0 1 1 0 0,1-1 0 0 0,0 1-1 0 0,0-1 1 0 0,5 7 0 0 0,-4-7-95 0 0,-1 0-1 0 0,1 0 1 0 0,0 0 0 0 0,1-1-1 0 0,-1 0 1 0 0,1 1-1 0 0,0-2 1 0 0,0 1 0 0 0,0 0-1 0 0,1-1 1 0 0,-1 0 0 0 0,1 0-1 0 0,-1-1 1 0 0,1 0 0 0 0,0 0-1 0 0,0 0 1 0 0,0-1 0 0 0,1 1-1 0 0,-1-1 1 0 0,0-1 0 0 0,0 1-1 0 0,0-1 1 0 0,1 0 0 0 0,-1-1-1 0 0,0 0 1 0 0,11-2-1 0 0,-7-2-29 0 0,-1 1 0 0 0,0-2-1 0 0,0 0 1 0 0,0 0 0 0 0,-1 0-1 0 0,0-1 1 0 0,0 0 0 0 0,-1-1-1 0 0,0 1 1 0 0,0-2-1 0 0,-1 1 1 0 0,0-1 0 0 0,0 0-1 0 0,-1 0 1 0 0,0 0 0 0 0,-1-1-1 0 0,0 0 1 0 0,0 1-1 0 0,2-14 1 0 0,-4 16 50 0 0,0 0-1 0 0,0 0 0 0 0,-1 0 1 0 0,0 0-1 0 0,-1 0 1 0 0,1 0-1 0 0,-1 0 1 0 0,-1-1-1 0 0,1 1 0 0 0,-1 0 1 0 0,0 0-1 0 0,-1 0 1 0 0,0 0-1 0 0,0 0 1 0 0,0 1-1 0 0,-1-1 1 0 0,0 0-1 0 0,0 1 0 0 0,-1 0 1 0 0,0 0-1 0 0,0 0 1 0 0,0 0-1 0 0,-1 1 1 0 0,0 0-1 0 0,0-1 0 0 0,0 2 1 0 0,-1-1-1 0 0,-11-7 1 0 0,12 9-77 0 0,1 1-1 0 0,-1 0 1 0 0,0 1 0 0 0,1-1 0 0 0,-1 1-1 0 0,0 0 1 0 0,0 0 0 0 0,0 0 0 0 0,0 1-1 0 0,0 0 1 0 0,0 0 0 0 0,0 0 0 0 0,0 0 0 0 0,0 1-1 0 0,0 0 1 0 0,0 0 0 0 0,0 0 0 0 0,-8 4-1 0 0,10-4-246 0 0,1 0 0 0 0,0 0 0 0 0,0 1-1 0 0,0-1 1 0 0,0 1 0 0 0,0-1-1 0 0,0 1 1 0 0,0 0 0 0 0,1-1-1 0 0,-1 1 1 0 0,1 0 0 0 0,-1 0 0 0 0,1 0-1 0 0,-1 0 1 0 0,1 1 0 0 0,-1 2-1 0 0,1-3-349 0 0,1 1 0 0 0,-1 0-1 0 0,1 0 1 0 0,0 0 0 0 0,-1 0-1 0 0,1 0 1 0 0,1-1-1 0 0,-1 1 1 0 0,0 0 0 0 0,1 0-1 0 0,-1 0 1 0 0,1 0 0 0 0,0-1-1 0 0,0 1 1 0 0,0 0-1 0 0,3 4 1 0 0,21 35-6988 0 0,-11-20 4939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07T15:05:59.6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117 327 1452 0 0,'-11'-80'5509'0'0,"6"52"-961"0"0,-1 1 0 0 0,-2 0 1 0 0,-1 1-1 0 0,-22-48 0 0 0,-5 16-1483 0 0,29 52-3065 0 0,4 8 0 0 0,4 20 0 0 0,10 30 0 0 0,97 388 0 0 0,-95-380-2852 0 0,8 31-7458 0 0,1 4 1511 0 0,-9-44 777 0 0,-5-28 5770 0 0</inkml:trace>
  <inkml:trace contextRef="#ctx0" brushRef="#br0" timeOffset="1">309 970 1984 0 0,'15'1'27809'0'0,"-15"-2"-28312"0"0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07T15:06:20.0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47 924 0 0,'-3'1'362'0'0,"1"-1"1"0"0,-1 1-1 0 0,1 0 0 0 0,0 1 1 0 0,-1-1-1 0 0,1 0 0 0 0,0 1 1 0 0,0-1-1 0 0,0 1 0 0 0,0 0 1 0 0,0-1-1 0 0,0 1 0 0 0,0 0 1 0 0,0 0-1 0 0,-2 5 0 0 0,4-7-294 0 0,-1 1 0 0 0,1 0 0 0 0,0-1 0 0 0,0 1 0 0 0,0 0 1 0 0,0-1-1 0 0,0 1 0 0 0,0 0 0 0 0,0 0 0 0 0,0-1 0 0 0,0 1 0 0 0,0 0 0 0 0,0-1 0 0 0,0 1 0 0 0,1 0 0 0 0,-1-1 0 0 0,0 1 0 0 0,0-1 0 0 0,1 1 0 0 0,-1 0 0 0 0,0-1 0 0 0,1 1 1 0 0,0 0-1 0 0,23 13-29 0 0,-15-11-76 0 0,0-1-1 0 0,0-1 1 0 0,0 0 0 0 0,0 0-1 0 0,0 0 1 0 0,0-1 0 0 0,12-2-1 0 0,-18 2 151 0 0,0 0-1 0 0,0 0 0 0 0,0-1 0 0 0,0 1 0 0 0,0-1 0 0 0,-1 1 0 0 0,1-1 0 0 0,0 0 0 0 0,0 0 0 0 0,-1-1 0 0 0,1 1 0 0 0,0 0 1 0 0,-1-1-1 0 0,0 0 0 0 0,1 1 0 0 0,-1-1 0 0 0,0 0 0 0 0,0 0 0 0 0,0 0 0 0 0,0-1 0 0 0,0 1 0 0 0,0 0 0 0 0,-1-1 0 0 0,1 1 1 0 0,-1-1-1 0 0,2-3 0 0 0,-3 4 241 0 0,0 0-1 0 0,-1 0 1 0 0,1 0 0 0 0,0 0 0 0 0,-1 0 0 0 0,1 0 0 0 0,-1 0 0 0 0,0 0 0 0 0,0 0 0 0 0,0 0 0 0 0,0 0-1 0 0,0 0 1 0 0,0 0 0 0 0,0 1 0 0 0,-1-1 0 0 0,1 0 0 0 0,-1 1 0 0 0,1-1 0 0 0,-1 1 0 0 0,1 0 0 0 0,-1-1-1 0 0,0 1 1 0 0,0 0 0 0 0,0 0 0 0 0,0 0 0 0 0,0 0 0 0 0,1 0 0 0 0,-2 1 0 0 0,-2-2 0 0 0,-6-2 651 0 0,-1 0 0 0 0,-1 0 0 0 0,-19-3 1 0 0,28 7-869 0 0,0-1 0 0 0,0 1 1 0 0,0 0-1 0 0,-1 0 0 0 0,1 0 1 0 0,0 0-1 0 0,0 1 0 0 0,0 0 1 0 0,0 0-1 0 0,-7 2 0 0 0,9-1-556 0 0,-1-1 1 0 0,0 0-1 0 0,0 1 0 0 0,1 0 0 0 0,-1 0 0 0 0,1 0 0 0 0,-1 0 0 0 0,1 0 0 0 0,0 0 0 0 0,0 1 0 0 0,0-1 0 0 0,-2 4 1 0 0,2-2-609 0 0,0 0 0 0 0,0 1 0 0 0,0-1 0 0 0,1 1 0 0 0,0 0 0 0 0,0-1 0 0 0,0 1 0 0 0,0 0 0 0 0,1 0 0 0 0,-1 0 0 0 0,1 0 0 0 0,1 0 0 0 0,-1-1 0 0 0,1 1 0 0 0,-1 0 0 0 0,1 0 0 0 0,4 8 0 0 0,1 6-1107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07T15:05:45.3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1 263 244 0 0,'0'-21'1224'0'0,"2"-5"13815"0"0,0 52-12401 0 0,1-8-2004 0 0,-1 0 0 0 0,2 0 0 0 0,0 0-1 0 0,1-1 1 0 0,1 0 0 0 0,1 0 0 0 0,0 0 0 0 0,14 21 0 0 0,-21-38-629 0 0,1 1 0 0 0,-1 0 0 0 0,0 0 1 0 0,1-1-1 0 0,-1 1 0 0 0,1 0 0 0 0,-1-1 1 0 0,1 1-1 0 0,0 0 0 0 0,-1-1 0 0 0,1 1 1 0 0,0-1-1 0 0,-1 1 0 0 0,1-1 0 0 0,0 0 1 0 0,0 1-1 0 0,-1-1 0 0 0,1 0 1 0 0,0 1-1 0 0,0-1 0 0 0,0 0 0 0 0,-1 0 1 0 0,1 0-1 0 0,0 1 0 0 0,0-1 0 0 0,0 0 1 0 0,0 0-1 0 0,-1-1 0 0 0,1 1 0 0 0,0 0 1 0 0,1 0-1 0 0,0-1-2 0 0,0 0 0 0 0,-1-1 0 0 0,1 1 0 0 0,-1 0 0 0 0,1-1 0 0 0,-1 1 0 0 0,1-1 1 0 0,-1 1-1 0 0,0-1 0 0 0,1 0 0 0 0,-1 0 0 0 0,1-2 0 0 0,3-6-2 0 0,0-1 1 0 0,-1 0-1 0 0,5-20 0 0 0,-3-7 197 0 0,-2-1 0 0 0,0-53 0 0 0,-1 10-1334 0 0,7 1-5025 0 0,-10 80 5929 0 0,0 0 0 0 0,0 1 1 0 0,0-1-1 0 0,0 1 0 0 0,0-1 1 0 0,0 1-1 0 0,1-1 0 0 0,-1 1 1 0 0,0-1-1 0 0,0 1 0 0 0,0-1 1 0 0,1 1-1 0 0,-1-1 0 0 0,0 1 1 0 0,0-1-1 0 0,1 1 0 0 0,-1 0 1 0 0,0-1-1 0 0,1 1 0 0 0,-1-1 1 0 0,1 1-1 0 0,-1 0 0 0 0,1-1 1 0 0,-1 1-1 0 0,0 0 0 0 0,1 0 1 0 0,-1-1-1 0 0,1 1 0 0 0,-1 0 1 0 0,1 0-1 0 0,-1 0 0 0 0,1 0 1 0 0,-1-1-1 0 0,1 1 0 0 0,0 0 1 0 0,-1 0-1 0 0,1 0 0 0 0,-1 0 1 0 0,1 0-1 0 0,0 1 0 0 0,20 12-6107 0 0,-11-4 4657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07T15:06:20.4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1 1436 0 0,'-2'0'535'0'0,"-1"0"0"0"0,0 0 0 0 0,0 1 1 0 0,1-1-1 0 0,-1 1 0 0 0,0 0 0 0 0,1 0 0 0 0,-1 0 0 0 0,1 0 0 0 0,-1 1 0 0 0,1-1 0 0 0,0 1 1 0 0,-1-1-1 0 0,1 1 0 0 0,0 0 0 0 0,0 0 0 0 0,0 0 0 0 0,0 0 0 0 0,1 0 0 0 0,-1 0 0 0 0,0 0 1 0 0,1 1-1 0 0,-2 3 0 0 0,2-5-254 0 0,1 0 0 0 0,0 1-1 0 0,-1-1 1 0 0,1 1 0 0 0,0-1 0 0 0,0 1 0 0 0,0-1 0 0 0,0 1-1 0 0,0-1 1 0 0,0 1 0 0 0,1-1 0 0 0,-1 1 0 0 0,0-1 0 0 0,1 0-1 0 0,-1 1 1 0 0,1-1 0 0 0,1 3 0 0 0,-1-2-250 0 0,1 0 0 0 0,-1 0 0 0 0,1 0 0 0 0,0 0 0 0 0,0 0 0 0 0,0 0 0 0 0,0 0 0 0 0,0-1 0 0 0,1 1 0 0 0,-1-1 0 0 0,0 0 0 0 0,5 2 0 0 0,1 0-18 0 0,0 0 0 0 0,0-1-1 0 0,1 0 1 0 0,-1-1 0 0 0,1 1-1 0 0,0-2 1 0 0,-1 1 0 0 0,12-2-1 0 0,-17 1-9 0 0,-1 0 0 0 0,1 0-1 0 0,0 0 1 0 0,-1 0 0 0 0,1-1 0 0 0,-1 1-1 0 0,1-1 1 0 0,-1 1 0 0 0,1-1-1 0 0,-1 0 1 0 0,1 0 0 0 0,-1 0-1 0 0,0 0 1 0 0,1-1 0 0 0,-1 1-1 0 0,0-1 1 0 0,0 1 0 0 0,0-1-1 0 0,0 0 1 0 0,0 0 0 0 0,-1 0-1 0 0,1 0 1 0 0,0 0 0 0 0,-1 0-1 0 0,1 0 1 0 0,-1 0 0 0 0,0-1-1 0 0,0 1 1 0 0,0-1 0 0 0,0 1-1 0 0,0-3 1 0 0,-1 3 2 0 0,0 0 1 0 0,-1 0-1 0 0,1 0 0 0 0,-1 1 1 0 0,1-1-1 0 0,-1 0 0 0 0,0 0 1 0 0,1 1-1 0 0,-1-1 0 0 0,0 0 1 0 0,0 1-1 0 0,-1-1 0 0 0,1 1 1 0 0,0-1-1 0 0,0 1 0 0 0,-1 0 0 0 0,1 0 1 0 0,0-1-1 0 0,-1 1 0 0 0,0 0 1 0 0,1 0-1 0 0,-1 0 0 0 0,1 1 1 0 0,-1-1-1 0 0,0 0 0 0 0,0 1 1 0 0,0-1-1 0 0,1 1 0 0 0,-1-1 0 0 0,-3 1 1 0 0,-59-10-628 0 0,54 10-262 0 0,0 0-1 0 0,0 0 0 0 0,-1 1 1 0 0,1 0-1 0 0,-11 3 0 0 0,19-4 451 0 0,0 1-1 0 0,-1-1 1 0 0,1 1-1 0 0,0 0 1 0 0,0 0 0 0 0,0 0-1 0 0,0 0 1 0 0,0 0-1 0 0,0 1 1 0 0,0-1-1 0 0,0 1 1 0 0,0-1-1 0 0,1 1 1 0 0,-1-1 0 0 0,0 1-1 0 0,1 0 1 0 0,0 0-1 0 0,-1 0 1 0 0,1 0-1 0 0,0 0 1 0 0,0 0 0 0 0,0 0-1 0 0,0 0 1 0 0,0 1-1 0 0,1-1 1 0 0,-1 0-1 0 0,1 1 1 0 0,-1 2-1 0 0,1 9-1118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07T15:07:51.6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302 292 1144 0 0,'-20'-19'3756'0'0,"19"18"-3457"0"0,0 1 0 0 0,0-1-1 0 0,0 0 1 0 0,0 1 0 0 0,0-1 0 0 0,0 0-1 0 0,0 0 1 0 0,1 0 0 0 0,-1 0 0 0 0,0 0-1 0 0,1 0 1 0 0,-1 0 0 0 0,0 0 0 0 0,1 0-1 0 0,-1 0 1 0 0,0-2 0 0 0,2 1-203 0 0,0 1 0 0 0,-1-1 0 0 0,1 1-1 0 0,0-1 1 0 0,0 1 0 0 0,0 0 0 0 0,0-1 0 0 0,0 1 0 0 0,0 0 0 0 0,0 0 0 0 0,1 0 0 0 0,-1 0 0 0 0,0 0-1 0 0,1 0 1 0 0,-1 0 0 0 0,0 0 0 0 0,3-1 0 0 0,40-26 158 0 0,-17 13-220 0 0,37-31 0 0 0,-58 40-13 0 0,0 1 0 0 0,0-1 0 0 0,0 0 0 0 0,-1 0 0 0 0,1-1 0 0 0,-2 0-1 0 0,1 0 1 0 0,-1 0 0 0 0,0 0 0 0 0,5-14 0 0 0,-8 20 37 0 0,-1-1-1 0 0,1 1 0 0 0,0-1 1 0 0,-1 0-1 0 0,0 1 1 0 0,1-1-1 0 0,-1 0 1 0 0,0 0-1 0 0,0 1 1 0 0,0-1-1 0 0,0 0 1 0 0,0 0-1 0 0,0 1 0 0 0,-1-1 1 0 0,1 0-1 0 0,0 0 1 0 0,-1 1-1 0 0,0-1 1 0 0,1 0-1 0 0,-1 1 1 0 0,0-1-1 0 0,0 1 0 0 0,0-1 1 0 0,0 1-1 0 0,-1-2 1 0 0,0 1 73 0 0,-1 1 0 0 0,1-1 0 0 0,-1 0 1 0 0,1 1-1 0 0,-1 0 0 0 0,0 0 0 0 0,0 0 0 0 0,1 0 0 0 0,-1 0 1 0 0,0 0-1 0 0,0 1 0 0 0,0 0 0 0 0,-4-1 0 0 0,-7 1 425 0 0,0 1-1 0 0,0 0 1 0 0,0 0-1 0 0,0 2 1 0 0,-15 4-1 0 0,8 0-101 0 0,0 1-1 0 0,0 1 0 0 0,1 1 0 0 0,0 1 1 0 0,1 0-1 0 0,0 2 0 0 0,1 0 0 0 0,0 1 1 0 0,1 1-1 0 0,1 1 0 0 0,0 0 0 0 0,1 1 1 0 0,1 0-1 0 0,-14 24 0 0 0,20-30-439 0 0,1 1 0 0 0,1 0 0 0 0,0 0 0 0 0,0 1 0 0 0,2-1 0 0 0,-1 1 0 0 0,2 0 0 0 0,-1 1 1 0 0,2-1-1 0 0,0 0 0 0 0,0 1 0 0 0,2 0 0 0 0,-1-1 0 0 0,2 1 0 0 0,0-1 0 0 0,0 1 0 0 0,1-1 0 0 0,1 0 0 0 0,1 1 0 0 0,-1-1 0 0 0,2 0 0 0 0,0-1 0 0 0,0 1 0 0 0,13 19 0 0 0,-10-21 1 0 0,-1-1-1 0 0,1 0 0 0 0,1-1 0 0 0,0 1 0 0 0,0-2 1 0 0,1 1-1 0 0,12 7 0 0 0,-7-6-1168 0 0,1-1-1 0 0,1 0 1 0 0,-1-1 0 0 0,28 8 0 0 0,-20-9-830 0 0,-1-1 0 0 0,1-1-1 0 0,0-1 1 0 0,0-1 0 0 0,0-2 0 0 0,0 0 0 0 0,46-5 0 0 0,-32-7-1134 0 0,-29 5 2172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07T15:07:52.0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170 53 460 0 0,'-4'-5'683'0'0,"-1"0"1"0"0,0 0-1 0 0,-1 1 0 0 0,1-1 1 0 0,-1 1-1 0 0,0 0 0 0 0,0 1 0 0 0,-10-5 1 0 0,13 6-512 0 0,0 1-1 0 0,0-1 1 0 0,-1 1 0 0 0,1 0 0 0 0,0 0 0 0 0,0 1-1 0 0,-1-1 1 0 0,1 1 0 0 0,0-1 0 0 0,-1 1 0 0 0,1 0-1 0 0,0 1 1 0 0,-1-1 0 0 0,1 0 0 0 0,0 1 0 0 0,0 0-1 0 0,-1 0 1 0 0,1 0 0 0 0,0 0 0 0 0,-4 2 0 0 0,7-2-153 0 0,-1-1 0 0 0,0 1 1 0 0,0 0-1 0 0,0 0 0 0 0,0 0 1 0 0,1 0-1 0 0,-1 0 0 0 0,1 0 1 0 0,-1 0-1 0 0,1 1 1 0 0,-1-1-1 0 0,1 0 0 0 0,-1 0 1 0 0,1 0-1 0 0,0 0 0 0 0,0 1 1 0 0,0-1-1 0 0,0 0 0 0 0,-1 0 1 0 0,2 0-1 0 0,-1 1 0 0 0,0-1 1 0 0,0 0-1 0 0,0 0 0 0 0,0 1 1 0 0,1-1-1 0 0,-1 0 1 0 0,1 0-1 0 0,-1 0 0 0 0,1 0 1 0 0,-1 0-1 0 0,1 0 0 0 0,0 0 1 0 0,-1 0-1 0 0,2 2 0 0 0,31 38-54 0 0,-30-37 65 0 0,33 32-38 0 0,-18-19-45 0 0,29 36 0 0 0,-43-49 73 0 0,-1 0 0 0 0,0 0-1 0 0,0 1 1 0 0,-1-1 0 0 0,0 1 0 0 0,1 0-1 0 0,-1 0 1 0 0,-1-1 0 0 0,1 1 0 0 0,-1 1 0 0 0,0-1-1 0 0,0 0 1 0 0,0 0 0 0 0,-1 8 0 0 0,0-11 112 0 0,0 0 0 0 0,0 0 0 0 0,-1 0 0 0 0,1 0 0 0 0,-1 0 0 0 0,1 0 0 0 0,-1 0 0 0 0,0-1 0 0 0,1 1 0 0 0,-1 0 0 0 0,0 0 0 0 0,0 0 0 0 0,-1-1 0 0 0,1 1 0 0 0,0-1 0 0 0,-1 1 0 0 0,1-1 0 0 0,-1 1 0 0 0,1-1 0 0 0,-1 0 0 0 0,1 0 0 0 0,-1 1 0 0 0,-2 0 1 0 0,0-1 61 0 0,-1 1 1 0 0,1-1 0 0 0,0 0-1 0 0,-1 0 1 0 0,1 0-1 0 0,0-1 1 0 0,-1 0 0 0 0,1 0-1 0 0,-1 0 1 0 0,-6-1 0 0 0,2 0-175 0 0,0 0 1 0 0,0-1-1 0 0,0-1 0 0 0,0 1 1 0 0,0-1-1 0 0,1-1 1 0 0,-1 0-1 0 0,1 0 0 0 0,0-1 1 0 0,-8-5-1 0 0,14 8-274 0 0,1 1 0 0 0,-1-1 1 0 0,1 1-1 0 0,-1-1 0 0 0,1 1 0 0 0,0-1 0 0 0,0 0 0 0 0,0 0 1 0 0,0 0-1 0 0,0 0 0 0 0,0 0 0 0 0,0 0 0 0 0,0 0 0 0 0,1 0 0 0 0,-1 0 1 0 0,1 0-1 0 0,0 0 0 0 0,0 0 0 0 0,-1 0 0 0 0,1-1 0 0 0,0 1 0 0 0,1 0 1 0 0,-1 0-1 0 0,0 0 0 0 0,1 0 0 0 0,-1 0 0 0 0,1 0 0 0 0,0 0 0 0 0,-1 0 1 0 0,3-4-1 0 0,1 0-609 0 0,0-1 1 0 0,1 0 0 0 0,0 1 0 0 0,0 0 0 0 0,1 0-1 0 0,-1 1 1 0 0,9-7 0 0 0,14-10-881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07T15:07:52.4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74 1236 0 0,'1'-1'225'0'0,"-1"0"0"0"0,0-1 0 0 0,0 1 0 0 0,0 0 0 0 0,0 0 0 0 0,0 0 0 0 0,0 0 0 0 0,0 0 0 0 0,-1 0 0 0 0,1 0 0 0 0,0 0 0 0 0,0-1 0 0 0,-1 1 0 0 0,1 0 0 0 0,-1 0 0 0 0,1 0 0 0 0,-1 0 0 0 0,0 1 0 0 0,1-1 0 0 0,-1 0 0 0 0,0 0 0 0 0,1 0 0 0 0,-1 0 0 0 0,0 1 0 0 0,0-1 0 0 0,0 0 0 0 0,0 1 0 0 0,0-1 0 0 0,0 0 0 0 0,0 1 0 0 0,0 0 0 0 0,0-1 0 0 0,0 1 0 0 0,0-1 0 0 0,0 1 0 0 0,0 0 0 0 0,0 0 0 0 0,0 0 0 0 0,0 0 0 0 0,0 0 0 0 0,-1 0 0 0 0,1 0 0 0 0,0 0 0 0 0,0 0 0 0 0,0 0 0 0 0,0 0 0 0 0,0 1 0 0 0,0-1 0 0 0,0 0 0 0 0,0 1 0 0 0,0-1 0 0 0,0 1 0 0 0,0-1 0 0 0,0 1 0 0 0,-1 1 0 0 0,-4 1 542 0 0,0 0 0 0 0,0 0 1 0 0,0 1-1 0 0,1 0 0 0 0,-1 0 0 0 0,1 0 1 0 0,0 1-1 0 0,-4 5 0 0 0,7-8-661 0 0,0 0 0 0 0,0 0 1 0 0,1 0-1 0 0,-1 0 0 0 0,1 0 0 0 0,0 0 0 0 0,0 0 0 0 0,-1 0 0 0 0,1 1 0 0 0,1-1 0 0 0,-1 0 0 0 0,0 1 1 0 0,1-1-1 0 0,-1 1 0 0 0,1-1 0 0 0,0 1 0 0 0,-1-1 0 0 0,1 1 0 0 0,0-1 0 0 0,1 1 0 0 0,-1-1 0 0 0,0 1 1 0 0,1-1-1 0 0,-1 1 0 0 0,1-1 0 0 0,0 0 0 0 0,0 1 0 0 0,0-1 0 0 0,0 0 0 0 0,0 0 0 0 0,1 0 0 0 0,-1 1 1 0 0,1-1-1 0 0,2 2 0 0 0,-1-1-122 0 0,1-1 0 0 0,-1 0 0 0 0,1 0 0 0 0,-1 0 0 0 0,1 0 1 0 0,0 0-1 0 0,0-1 0 0 0,0 0 0 0 0,0 0 0 0 0,0 0 0 0 0,0 0 0 0 0,0 0 0 0 0,0-1 1 0 0,1 0-1 0 0,-1 0 0 0 0,0 0 0 0 0,0-1 0 0 0,0 1 0 0 0,0-1 0 0 0,5-1 1 0 0,-1 0-482 0 0,1-1 0 0 0,-1 0 0 0 0,0-1 1 0 0,0 0-1 0 0,0 0 0 0 0,0 0 0 0 0,-1-1 1 0 0,1 0-1 0 0,6-7 0 0 0,-5 3-1009 0 0,-1 1 0 0 0,0-2 0 0 0,-1 1 0 0 0,0-1 0 0 0,0 0 0 0 0,-1 0 0 0 0,-1-1 0 0 0,0 1 0 0 0,0-1 0 0 0,4-15 0 0 0,-4 9-66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07T15:07:52.7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24 380 0 0,'2'0'181'0'0,"-1"0"0"0"0,0 1 0 0 0,0-1 0 0 0,1 1 0 0 0,-1 0 0 0 0,0-1 0 0 0,0 1 0 0 0,0 0 0 0 0,0 0 0 0 0,0 0 0 0 0,0-1 0 0 0,0 1 0 0 0,0 0 0 0 0,-1 0 0 0 0,1 1 0 0 0,0-1 0 0 0,0 0 0 0 0,-1 0 0 0 0,1 0 1 0 0,-1 0-1 0 0,1 3 0 0 0,13 33 1357 0 0,-11-28-1029 0 0,5 14 130 0 0,-6-13-528 0 0,1 0 0 0 0,0 0 0 0 0,1-1 1 0 0,0 1-1 0 0,0-1 0 0 0,1 0 0 0 0,1 0 0 0 0,-1 0 0 0 0,1-1 0 0 0,10 11 0 0 0,-15-18-105 0 0,0-1-1 0 0,-1 0 0 0 0,1 1 0 0 0,0-1 0 0 0,-1 1 0 0 0,1-1 0 0 0,0 0 0 0 0,0 0 0 0 0,-1 1 0 0 0,1-1 0 0 0,0 0 0 0 0,0 0 0 0 0,0 0 1 0 0,-1 0-1 0 0,1 0 0 0 0,0 0 0 0 0,0 0 0 0 0,0 0 0 0 0,-1 0 0 0 0,1 0 0 0 0,0 0 0 0 0,0-1 0 0 0,-1 1 0 0 0,1 0 0 0 0,0-1 1 0 0,1 1-1 0 0,18-20 204 0 0,12-36 136 0 0,-28 48-327 0 0,14-33-6 0 0,-11 26 12 0 0,0 0 0 0 0,0 0 1 0 0,2 0-1 0 0,14-19 0 0 0,-23 33 15 0 0,1 1 0 0 0,-1-1-1 0 0,1 0 1 0 0,-1 1 0 0 0,1-1-1 0 0,-1 1 1 0 0,1-1 0 0 0,0 1 0 0 0,-1-1-1 0 0,1 1 1 0 0,0 0 0 0 0,-1-1-1 0 0,1 1 1 0 0,0 0 0 0 0,-1-1 0 0 0,1 1-1 0 0,0 0 1 0 0,0 0 0 0 0,-1 0-1 0 0,1 0 1 0 0,0 0 0 0 0,0 0 0 0 0,-1 0-1 0 0,1 0 1 0 0,0 0 0 0 0,0 0 0 0 0,0 0-1 0 0,-1 0 1 0 0,1 0 0 0 0,1 1-1 0 0,19 21 837 0 0,8 43-272 0 0,-26-55-707 0 0,15 32-1710 0 0,-14-33 639 0 0,1 0 0 0 0,0-1 0 0 0,0 0 1 0 0,1 0-1 0 0,7 9 0 0 0,1-4-646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07T15:07:53.4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2 169 652 0 0,'-2'19'9544'0'0,"2"14"-5347"0"0,2-1-3419 0 0,7 47 0 0 0,-9-79-778 0 0,0 0 1 0 0,0 1-1 0 0,0-1 1 0 0,0 1-1 0 0,0-1 0 0 0,0 0 1 0 0,0 1-1 0 0,0-1 1 0 0,1 1-1 0 0,-1-1 1 0 0,0 0-1 0 0,0 1 1 0 0,0-1-1 0 0,0 1 1 0 0,0-1-1 0 0,1 0 0 0 0,-1 1 1 0 0,0-1-1 0 0,0 0 1 0 0,1 1-1 0 0,-1-1 1 0 0,0 0-1 0 0,0 0 1 0 0,1 1-1 0 0,-1-1 0 0 0,0 0 1 0 0,1 0-1 0 0,-1 1 1 0 0,0-1-1 0 0,1 0 1 0 0,-1 0-1 0 0,1 0 1 0 0,-1 0-1 0 0,0 1 0 0 0,1-1 1 0 0,-1 0-1 0 0,1 0 1 0 0,-1 0-1 0 0,0 0 1 0 0,1 0-1 0 0,0 0 1 0 0,13-15-26 0 0,8-28 0 0 0,-10 12 38 0 0,2 2-1 0 0,30-51 1 0 0,-36 68-12 0 0,0 1 0 0 0,0 0 0 0 0,1 0 0 0 0,0 1 1 0 0,1 0-1 0 0,1 1 0 0 0,-1 0 0 0 0,1 0 0 0 0,14-7 0 0 0,-24 15 0 0 0,1-1 0 0 0,-1 1-1 0 0,1 0 1 0 0,0 0 0 0 0,-1 0 0 0 0,1 1-1 0 0,0-1 1 0 0,0 0 0 0 0,0 1-1 0 0,0-1 1 0 0,-1 1 0 0 0,1-1-1 0 0,0 1 1 0 0,0 0 0 0 0,0 0-1 0 0,0 0 1 0 0,0 0 0 0 0,0 0-1 0 0,0 0 1 0 0,0 1 0 0 0,0-1-1 0 0,0 1 1 0 0,-1-1 0 0 0,1 1-1 0 0,0 0 1 0 0,0-1 0 0 0,-1 1-1 0 0,1 0 1 0 0,0 0 0 0 0,-1 0-1 0 0,1 1 1 0 0,-1-1 0 0 0,1 0-1 0 0,-1 1 1 0 0,0-1 0 0 0,1 1-1 0 0,-1-1 1 0 0,0 1 0 0 0,0-1-1 0 0,0 1 1 0 0,0 0 0 0 0,0-1-1 0 0,-1 1 1 0 0,1 0 0 0 0,0 0 0 0 0,-1 0-1 0 0,1 0 1 0 0,-1 2 0 0 0,3 12-5 0 0,0 0 1 0 0,-1 0 0 0 0,-1 0-1 0 0,-1 25 1 0 0,-1-26-1 0 0,1-2-7 0 0,0 14-86 0 0,5-24 63 0 0,4-17 45 0 0,19-46 41 0 0,-20 40-21 0 0,1-1 0 0 0,1 2-1 0 0,1-1 1 0 0,0 2-1 0 0,27-33 1 0 0,-37 50-30 0 0,0 1 1 0 0,0-1-1 0 0,-1 1 1 0 0,1-1-1 0 0,0 1 0 0 0,0-1 1 0 0,0 1-1 0 0,0 0 1 0 0,0-1-1 0 0,0 1 1 0 0,-1 0-1 0 0,1 0 1 0 0,0 0-1 0 0,0 0 1 0 0,0 0-1 0 0,0 0 0 0 0,0 0 1 0 0,0 0-1 0 0,0 0 1 0 0,0 0-1 0 0,0 0 1 0 0,0 0-1 0 0,0 1 1 0 0,0-1-1 0 0,0 0 0 0 0,-1 1 1 0 0,1-1-1 0 0,0 1 1 0 0,0-1-1 0 0,0 1 1 0 0,-1 0-1 0 0,1-1 1 0 0,0 1-1 0 0,0-1 0 0 0,-1 1 1 0 0,1 0-1 0 0,-1 0 1 0 0,1-1-1 0 0,-1 1 1 0 0,1 0-1 0 0,-1 0 1 0 0,1 0-1 0 0,0 1 0 0 0,28 53-224 0 0,-19-34-286 0 0,-8-18 146 0 0,0 1-1 0 0,-1-1 1 0 0,1 0 0 0 0,1 0-1 0 0,-1-1 1 0 0,0 1 0 0 0,1 0 0 0 0,-1-1-1 0 0,1 1 1 0 0,0-1 0 0 0,0 0-1 0 0,0 0 1 0 0,0 0 0 0 0,0 0-1 0 0,0-1 1 0 0,1 1 0 0 0,-1-1-1 0 0,0 0 1 0 0,1 0 0 0 0,-1 0-1 0 0,1 0 1 0 0,-1-1 0 0 0,1 1 0 0 0,0-1-1 0 0,-1 0 1 0 0,1 0 0 0 0,-1 0-1 0 0,1-1 1 0 0,0 1 0 0 0,-1-1-1 0 0,1 0 1 0 0,-1 0 0 0 0,1 0-1 0 0,-1 0 1 0 0,0-1 0 0 0,1 1-1 0 0,-1-1 1 0 0,5-4 0 0 0,7-4-796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07T15:07:53.7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64 804 0 0,'0'-4'661'0'0,"-1"0"0"0"0,0-1 0 0 0,0 1 1 0 0,0 0-1 0 0,-1 0 0 0 0,0 0 0 0 0,1 0 0 0 0,-1 0 0 0 0,0 1 0 0 0,-1-1 1 0 0,-5-6-1 0 0,7 9-402 0 0,-1-1 0 0 0,0 1-1 0 0,1 0 1 0 0,-1 1 0 0 0,0-1 0 0 0,0 0 0 0 0,0 1 0 0 0,0-1 0 0 0,0 1 0 0 0,0-1 0 0 0,0 1 0 0 0,0 0 0 0 0,0 0 0 0 0,0 0 0 0 0,0 0 0 0 0,0 0-1 0 0,0 0 1 0 0,0 0 0 0 0,1 1 0 0 0,-1-1 0 0 0,0 1 0 0 0,0 0 0 0 0,0-1 0 0 0,0 1 0 0 0,0 0 0 0 0,1 0 0 0 0,-1 0 0 0 0,0 0 0 0 0,-1 2 0 0 0,-1-1-157 0 0,1 0 0 0 0,-1 1 0 0 0,1-1 0 0 0,0 1 0 0 0,0 0 0 0 0,0 0 0 0 0,0 0 0 0 0,0 0 0 0 0,1 0 0 0 0,-1 1 0 0 0,1-1 0 0 0,0 1 0 0 0,0 0 0 0 0,0 0 0 0 0,1 0 0 0 0,-1-1 0 0 0,1 1 0 0 0,0 0 0 0 0,0 1 0 0 0,0-1 0 0 0,1 0 0 0 0,-1 0 0 0 0,1 0 0 0 0,0 0 0 0 0,0 1 0 0 0,1-1 0 0 0,-1 0 0 0 0,1 0 0 0 0,0 0 0 0 0,0 0 0 0 0,0 0 0 0 0,1 0 0 0 0,0 0 0 0 0,-1 0 0 0 0,5 6 0 0 0,-3-4-212 0 0,1 0 0 0 0,-1 0 0 0 0,1-1 0 0 0,0 1 0 0 0,1-1-1 0 0,-1 0 1 0 0,1 0 0 0 0,0 0 0 0 0,0-1 0 0 0,0 1-1 0 0,1-1 1 0 0,0-1 0 0 0,0 1 0 0 0,0-1 0 0 0,0 0-1 0 0,0 0 1 0 0,1-1 0 0 0,-1 0 0 0 0,1 0 0 0 0,-1 0 0 0 0,13 0-1 0 0,-13-2-185 0 0,1 0 0 0 0,-1-1 0 0 0,0 0 0 0 0,0-1 0 0 0,1 1 0 0 0,-1-1 0 0 0,0 0 0 0 0,0 0 0 0 0,-1-1 0 0 0,1 0 0 0 0,0 0 0 0 0,-1 0 0 0 0,0-1 0 0 0,0 0 0 0 0,0 0 0 0 0,0 0 0 0 0,0-1 0 0 0,-1 1 0 0 0,0-1 0 0 0,0 0 0 0 0,0 0 0 0 0,3-7 0 0 0,-5 8 282 0 0,0 0-1 0 0,-1 1 0 0 0,1-1 0 0 0,-1 0 0 0 0,0 0 0 0 0,0 0 0 0 0,0 0 0 0 0,-1 0 1 0 0,0 0-1 0 0,1 0 0 0 0,-1 0 0 0 0,-1 0 0 0 0,1 0 0 0 0,0 0 0 0 0,-2-4 0 0 0,0 3 213 0 0,1 1 0 0 0,-1 0-1 0 0,0-1 1 0 0,0 1 0 0 0,-1 0 0 0 0,1 0-1 0 0,-1 1 1 0 0,0-1 0 0 0,0 0 0 0 0,0 1-1 0 0,-1 0 1 0 0,1 0 0 0 0,-1 0-1 0 0,0 0 1 0 0,-6-3 0 0 0,3 2 79 0 0,0 1 0 0 0,0 0 0 0 0,-1 1 0 0 0,1 0 0 0 0,-1 0 0 0 0,1 0 0 0 0,-1 1 0 0 0,1 1 0 0 0,-10-1 0 0 0,15 1-269 0 0,-1-1 0 0 0,1 1 1 0 0,0 0-1 0 0,0 0 0 0 0,0 0 1 0 0,0 0-1 0 0,0 1 0 0 0,0-1 0 0 0,-1 0 1 0 0,1 1-1 0 0,0 0 0 0 0,0-1 0 0 0,0 1 1 0 0,0 0-1 0 0,0 0 0 0 0,1 0 1 0 0,-1 0-1 0 0,0 0 0 0 0,0 1 0 0 0,1-1 1 0 0,-1 1-1 0 0,1-1 0 0 0,-1 1 0 0 0,1-1 1 0 0,-1 1-1 0 0,1 0 0 0 0,0 0 1 0 0,0-1-1 0 0,0 1 0 0 0,0 0 0 0 0,0 0 1 0 0,0 0-1 0 0,1 0 0 0 0,-1 0 0 0 0,1 0 1 0 0,-1 1-1 0 0,1 2 0 0 0,0-2-292 0 0,1 0 0 0 0,0 1 0 0 0,0-1 1 0 0,0 0-1 0 0,0 0 0 0 0,0 0 0 0 0,1 0 0 0 0,-1 0 0 0 0,1 0 0 0 0,0 0 0 0 0,0 0 0 0 0,0 0 0 0 0,0-1 0 0 0,1 1 1 0 0,-1-1-1 0 0,1 0 0 0 0,-1 1 0 0 0,1-1 0 0 0,0 0 0 0 0,0-1 0 0 0,0 1 0 0 0,0 0 0 0 0,6 1 0 0 0,5 3-1589 0 0,0 0-1 0 0,1-1 0 0 0,28 5 1 0 0,-12-6 93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07T15:07:54.1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205 774 212 0 0,'-2'-3'552'0'0,"0"1"-1"0"0,-1-1 1 0 0,0 0-1 0 0,0 0 1 0 0,1 1 0 0 0,-1 0-1 0 0,-1 0 1 0 0,1 0-1 0 0,0 0 1 0 0,0 0 0 0 0,-1 0-1 0 0,1 1 1 0 0,-1 0-1 0 0,0-1 1 0 0,1 2 0 0 0,-1-1-1 0 0,0 0 1 0 0,1 1-1 0 0,-1-1 1 0 0,0 1-1 0 0,0 0 1 0 0,0 0 0 0 0,1 1-1 0 0,-1-1 1 0 0,0 1-1 0 0,-6 1 1 0 0,4 0-16 0 0,-1-1 0 0 0,0 1-1 0 0,1 0 1 0 0,-1 0 0 0 0,1 1 0 0 0,-1 0 0 0 0,1 0-1 0 0,0 0 1 0 0,0 1 0 0 0,1 0 0 0 0,-1 0 0 0 0,1 1 0 0 0,0-1-1 0 0,-5 7 1 0 0,8-9-482 0 0,1-1 0 0 0,0 1 0 0 0,0 0-1 0 0,-1 1 1 0 0,1-1 0 0 0,1 0 0 0 0,-1 0 0 0 0,0 0 0 0 0,0 1-1 0 0,1-1 1 0 0,-1 0 0 0 0,1 1 0 0 0,0-1 0 0 0,0 0 0 0 0,0 1-1 0 0,0-1 1 0 0,0 1 0 0 0,0-1 0 0 0,1 0 0 0 0,-1 1 0 0 0,2 2-1 0 0,-1-1-103 0 0,1-1-1 0 0,0 1 1 0 0,1-1-1 0 0,-1 0 0 0 0,0 0 1 0 0,1 0-1 0 0,0 0 1 0 0,-1 0-1 0 0,1-1 0 0 0,0 1 1 0 0,0-1-1 0 0,4 2 1 0 0,2 2-844 0 0,0-1 1 0 0,1-1-1 0 0,-1 0 1 0 0,1 0-1 0 0,0-1 0 0 0,0 0 1 0 0,0 0-1 0 0,20 1 1 0 0,-21-4-145 0 0,0 0-1 0 0,0 0 1 0 0,0-1 0 0 0,0 0 0 0 0,-1-1 0 0 0,1 0-1 0 0,0 0 1 0 0,-1-1 0 0 0,0 0 0 0 0,1-1-1 0 0,7-4 1 0 0,9-9-1030 0 0</inkml:trace>
  <inkml:trace contextRef="#ctx0" brushRef="#br0" timeOffset="1">316 437 332 0 0,'-23'-70'1475'0'0,"-43"-148"4059"0"0,58 179-1685 0 0,-7-70 0 0 0,16 135-1015 0 0,10 117 5396 0 0,10 23-6709 0 0,16 3-5523 0 0,-27-137 1220 0 0,1 0 1 0 0,29 56-1 0 0,-35-78 1696 0 0,0-1 0 0 0,1 0 0 0 0,0 0 0 0 0,1-1 0 0 0,-1 0-1 0 0,2 0 1 0 0,-1 0 0 0 0,1-1 0 0 0,0 0 0 0 0,1-1 0 0 0,9 6 0 0 0,7 1-814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07T15:07:54.5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172 65 1340 0 0,'0'-1'307'0'0,"0"1"-1"0"0,0-1 1 0 0,0 0-1 0 0,0 0 1 0 0,0 0-1 0 0,0 0 1 0 0,0 0-1 0 0,0 0 1 0 0,0 0-1 0 0,0 0 0 0 0,-1 0 1 0 0,1 0-1 0 0,0 0 1 0 0,-1 0-1 0 0,1 1 1 0 0,-1-1-1 0 0,1 0 1 0 0,-1 0-1 0 0,1 0 1 0 0,-1 1-1 0 0,1-1 1 0 0,-1 0-1 0 0,0 1 1 0 0,1-1-1 0 0,-1 0 1 0 0,0 1-1 0 0,0-1 1 0 0,-1 0-1 0 0,0 1 145 0 0,0 0-1 0 0,1 0 0 0 0,-1 0 1 0 0,0 0-1 0 0,1 0 1 0 0,-1 0-1 0 0,0 0 0 0 0,1 1 1 0 0,-1-1-1 0 0,1 1 0 0 0,-1-1 1 0 0,1 1-1 0 0,-1 0 1 0 0,-2 1-1 0 0,-2 2 430 0 0,0-1 0 0 0,1 1-1 0 0,0 1 1 0 0,0-1 0 0 0,0 1 0 0 0,0-1-1 0 0,-6 9 1 0 0,9-9-794 0 0,1 0-1 0 0,-1-1 1 0 0,1 1-1 0 0,-1 0 1 0 0,1 0-1 0 0,0 0 1 0 0,1 0-1 0 0,-1 0 1 0 0,1 0-1 0 0,-1 0 1 0 0,1 0-1 0 0,0 0 1 0 0,1 0-1 0 0,-1 0 1 0 0,1 0-1 0 0,0 0 1 0 0,0-1-1 0 0,0 1 1 0 0,0 0-1 0 0,1 0 1 0 0,-1-1-1 0 0,1 1 1 0 0,0 0-1 0 0,0-1 1 0 0,1 0-1 0 0,-1 0 1 0 0,0 1-1 0 0,1-1 1 0 0,0-1-1 0 0,0 1 1 0 0,5 4-1 0 0,-4-4-204 0 0,0 0-1 0 0,0-1 1 0 0,0 1 0 0 0,1-1 0 0 0,-1 0-1 0 0,1 0 1 0 0,-1 0 0 0 0,1 0-1 0 0,0-1 1 0 0,-1 0 0 0 0,9 1 0 0 0,-9-2-160 0 0,-1 0 0 0 0,1 0 0 0 0,0 0 1 0 0,0 0-1 0 0,-1-1 0 0 0,1 0 1 0 0,0 1-1 0 0,-1-1 0 0 0,1-1 0 0 0,-1 1 1 0 0,1-1-1 0 0,-1 1 0 0 0,0-1 1 0 0,1 0-1 0 0,-1 0 0 0 0,3-3 1 0 0,-2 2-51 0 0,0-1 0 0 0,0 1 0 0 0,-1-1 0 0 0,1 0 0 0 0,-1 0 0 0 0,0 0 0 0 0,0 0 0 0 0,-1-1 0 0 0,1 1 0 0 0,-1-1 0 0 0,0 1 0 0 0,0-1 0 0 0,-1 0 0 0 0,2-5 0 0 0,-2 5 342 0 0,-1 0 1 0 0,0 0 0 0 0,1 1-1 0 0,-2-1 1 0 0,1 0-1 0 0,0 0 1 0 0,-1 1-1 0 0,0-1 1 0 0,0 0-1 0 0,-1 1 1 0 0,1-1 0 0 0,-1 1-1 0 0,-2-5 1 0 0,1 3 184 0 0,-1 1 0 0 0,1 0 0 0 0,-1 0 0 0 0,0 0 0 0 0,0 0 0 0 0,-1 0 0 0 0,1 1 0 0 0,-1 0 0 0 0,0 0 0 0 0,0 1 0 0 0,-1-1 0 0 0,1 1 0 0 0,-1 0 0 0 0,1 0 0 0 0,-1 1 0 0 0,0 0 0 0 0,0 0 0 0 0,0 0 0 0 0,0 0 0 0 0,0 1 0 0 0,-1 0 1 0 0,-10 0-1 0 0,10 2-93 0 0,0-1 1 0 0,-1 1-1 0 0,1 1 1 0 0,0-1 0 0 0,0 1-1 0 0,-13 5 1 0 0,14-5-446 0 0,0 1-1 0 0,0 1 1 0 0,0-1 0 0 0,0 1-1 0 0,0 0 1 0 0,1 0 0 0 0,-8 7-1 0 0,11-8-44 0 0,0-1 0 0 0,0 0-1 0 0,0 1 1 0 0,0-1 0 0 0,0 1-1 0 0,1 0 1 0 0,-1 0 0 0 0,1-1-1 0 0,-1 1 1 0 0,1 0 0 0 0,0 0 0 0 0,0 0-1 0 0,1 1 1 0 0,-1-1 0 0 0,1 0-1 0 0,-1 0 1 0 0,1 0 0 0 0,0 0-1 0 0,0 0 1 0 0,0 1 0 0 0,1-1-1 0 0,-1 0 1 0 0,1 0 0 0 0,0 0-1 0 0,0 0 1 0 0,0 0 0 0 0,0 0-1 0 0,0 0 1 0 0,1 0 0 0 0,-1 0-1 0 0,1-1 1 0 0,0 1 0 0 0,0 0-1 0 0,0-1 1 0 0,0 0 0 0 0,0 1-1 0 0,0-1 1 0 0,3 2 0 0 0,17 15-1827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07T15:07:54.8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373 734 1616 0 0,'-3'-6'737'0'0,"0"0"-1"0"0,0 0 1 0 0,-1 0 0 0 0,0 0 0 0 0,0 1-1 0 0,0-1 1 0 0,-1 1 0 0 0,0 0-1 0 0,0 1 1 0 0,0-1 0 0 0,-1 1-1 0 0,1 0 1 0 0,-1 0 0 0 0,0 0-1 0 0,0 1 1 0 0,-1 0 0 0 0,1 1-1 0 0,0-1 1 0 0,-1 1 0 0 0,0 0-1 0 0,0 1 1 0 0,1-1 0 0 0,-12 0-1 0 0,3 0-38 0 0,0 1-1 0 0,-1 1 1 0 0,1 0-1 0 0,0 0 0 0 0,0 2 1 0 0,0 0-1 0 0,0 1 1 0 0,0 0-1 0 0,-27 10 0 0 0,38-11-668 0 0,1-1-1 0 0,-1 1 0 0 0,1 0 0 0 0,0 0 1 0 0,0 0-1 0 0,0 0 0 0 0,0 1 1 0 0,0-1-1 0 0,0 1 0 0 0,1 0 0 0 0,-1 0 1 0 0,1 0-1 0 0,-1 0 0 0 0,1 0 0 0 0,0 0 1 0 0,1 1-1 0 0,-1-1 0 0 0,1 1 0 0 0,-1-1 1 0 0,1 1-1 0 0,0 0 0 0 0,0-1 0 0 0,0 1 1 0 0,1 0-1 0 0,0 0 0 0 0,-1 4 1 0 0,2-5-146 0 0,-1 1 1 0 0,1-1 0 0 0,0 0-1 0 0,-1 1 1 0 0,2-1-1 0 0,-1 0 1 0 0,0 0 0 0 0,1 1-1 0 0,-1-1 1 0 0,1 0 0 0 0,0-1-1 0 0,0 1 1 0 0,0 0 0 0 0,0 0-1 0 0,0-1 1 0 0,1 1-1 0 0,-1-1 1 0 0,1 0 0 0 0,0 0-1 0 0,0 0 1 0 0,0 0 0 0 0,0 0-1 0 0,0-1 1 0 0,0 1 0 0 0,0-1-1 0 0,0 0 1 0 0,1 0 0 0 0,-1 0-1 0 0,5 0 1 0 0,-3 0-349 0 0,0-1 0 0 0,0 0 1 0 0,-1 0-1 0 0,1 0 0 0 0,0-1 1 0 0,0 0-1 0 0,0 0 0 0 0,0 0 1 0 0,0 0-1 0 0,-1-1 0 0 0,1 0 1 0 0,-1 0-1 0 0,1 0 0 0 0,-1 0 1 0 0,0-1-1 0 0,0 0 0 0 0,0 0 1 0 0,0 0-1 0 0,0 0 0 0 0,-1-1 0 0 0,1 1 1 0 0,-1-1-1 0 0,0 0 0 0 0,3-6 1 0 0,3-2 45 0 0,0-1 1 0 0,-2 0 0 0 0,1 0-1 0 0,-2-1 1 0 0,0 0 0 0 0,7-25-1 0 0,-5-1 891 0 0,-1-1 0 0 0,-2 0 0 0 0,-2 1 0 0 0,-2-1 0 0 0,-4-45-1 0 0,-34-203 8882 0 0,35 276-8438 0 0,2 9-606 0 0,0 0 0 0 0,0 1 0 0 0,-1-1 1 0 0,1 0-1 0 0,-1 1 0 0 0,0-1 0 0 0,0 0 1 0 0,0 1-1 0 0,-1-1 0 0 0,1 1 0 0 0,-1 0 0 0 0,-2-4 1 0 0,2 35 1199 0 0,9 28-1650 0 0,2-1 1 0 0,3 0 0 0 0,26 77 0 0 0,-22-79-1216 0 0,-13-45 1154 0 0,45 132-9533 0 0,-41-124 7796 0 0,0-1 1 0 0,1 0-1 0 0,1-1 1 0 0,1 0-1 0 0,0 0 1 0 0,20 21 0 0 0,-7-15 16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07T15:05:45.6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107 150 548 0 0,'4'12'986'0'0,"6"8"9603"0"0,-3-26-5370 0 0,1-8-5195 0 0,-3 0 106 0 0,0 1 1 0 0,0-1 0 0 0,4-25 0 0 0,-8 36-125 0 0,-1-1-1 0 0,1 1 0 0 0,-1-1 1 0 0,1 0-1 0 0,-1 0 1 0 0,0 1-1 0 0,-1-1 1 0 0,1 0-1 0 0,0 1 0 0 0,-1-1 1 0 0,0 0-1 0 0,0 1 1 0 0,0-1-1 0 0,0 1 1 0 0,-1-1-1 0 0,0 1 0 0 0,1 0 1 0 0,-1 0-1 0 0,-4-6 1 0 0,4 8 95 0 0,1 0 1 0 0,0 1 0 0 0,-1-1-1 0 0,1 1 1 0 0,-1-1-1 0 0,1 1 1 0 0,0 0 0 0 0,-1-1-1 0 0,1 1 1 0 0,-1 0 0 0 0,1 0-1 0 0,-1 0 1 0 0,1 0 0 0 0,-1 0-1 0 0,1 0 1 0 0,-1 0-1 0 0,1 1 1 0 0,-1-1 0 0 0,1 1-1 0 0,-1-1 1 0 0,1 1 0 0 0,0-1-1 0 0,-1 1 1 0 0,1 0-1 0 0,0-1 1 0 0,0 1 0 0 0,-1 0-1 0 0,1 0 1 0 0,0 0 0 0 0,0 0-1 0 0,-2 2 1 0 0,-34 37 2872 0 0,37-39-2928 0 0,-8 10 172 0 0,1-1 0 0 0,0 1 0 0 0,1 1 0 0 0,1 0-1 0 0,0-1 1 0 0,0 2 0 0 0,1-1 0 0 0,1 0 0 0 0,0 1 0 0 0,-2 18 0 0 0,4-26-377 0 0,0 1 0 0 0,1-1 0 0 0,0 1 0 0 0,0-1 0 0 0,0 1 0 0 0,1-1 0 0 0,-1 0 1 0 0,1 1-1 0 0,1-1 0 0 0,-1 0 0 0 0,1 1 0 0 0,0-1 0 0 0,0 0 0 0 0,0 0 0 0 0,1-1 1 0 0,-1 1-1 0 0,1 0 0 0 0,1-1 0 0 0,-1 1 0 0 0,0-1 0 0 0,1 0 0 0 0,0 0 0 0 0,0-1 1 0 0,0 1-1 0 0,1-1 0 0 0,-1 0 0 0 0,7 3 0 0 0,-7-4-641 0 0,0-1 1 0 0,0 0-1 0 0,1 0 0 0 0,-1-1 0 0 0,1 1 1 0 0,-1-1-1 0 0,0 0 0 0 0,1 0 1 0 0,-1 0-1 0 0,1-1 0 0 0,-1 1 0 0 0,0-1 1 0 0,1 0-1 0 0,-1 0 0 0 0,0-1 1 0 0,0 1-1 0 0,1-1 0 0 0,-1 0 1 0 0,-1 0-1 0 0,1-1 0 0 0,0 1 0 0 0,0-1 1 0 0,4-4-1 0 0,9-8-1285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07T15:07:55.2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122 221 508 0 0,'13'-38'2932'0'0,"8"-28"-1502"0"0,-18 55-1737 0 0,0 0 0 0 0,0 0 0 0 0,-2-1-1 0 0,1 1 1 0 0,-2-1 0 0 0,0-17 0 0 0,0 28 343 0 0,0 0 0 0 0,0 0 0 0 0,0 0 0 0 0,0 0 0 0 0,0 1 0 0 0,-1-1 0 0 0,1 0 0 0 0,0 0 0 0 0,0 1 0 0 0,-1-1 0 0 0,1 0 0 0 0,-1 0 0 0 0,1 1 0 0 0,0-1 0 0 0,-1 0 0 0 0,0 1 0 0 0,1-1 0 0 0,-1 0 0 0 0,1 1 0 0 0,-1-1 0 0 0,0 1 0 0 0,1-1 0 0 0,-1 1 0 0 0,0 0 0 0 0,1-1 0 0 0,-1 1 0 0 0,0 0 0 0 0,0-1 0 0 0,-1 1 0 0 0,-27 4 2290 0 0,20 0-1292 0 0,1 0 0 0 0,-1 1 1 0 0,1 0-1 0 0,-9 7 0 0 0,11-8-579 0 0,0 1-1 0 0,0 1 0 0 0,0-1 1 0 0,1 1-1 0 0,0 0 1 0 0,0 0-1 0 0,1 1 1 0 0,0-1-1 0 0,0 1 1 0 0,0 0-1 0 0,1 0 1 0 0,0 0-1 0 0,0 1 1 0 0,1-1-1 0 0,0 1 1 0 0,0-1-1 0 0,1 1 0 0 0,0 0 1 0 0,0 11-1 0 0,2-12-562 0 0,0 1 1 0 0,0 0-1 0 0,0 0 0 0 0,1 0 0 0 0,0-1 0 0 0,1 1 0 0 0,0-1 0 0 0,0 1 0 0 0,1-1 0 0 0,-1 0 0 0 0,2 0 0 0 0,-1-1 0 0 0,1 1 0 0 0,0-1 0 0 0,0 0 0 0 0,1-1 1 0 0,-1 1-1 0 0,12 8 0 0 0,3 1-3814 0 0,1-1 0 0 0,0-1 1 0 0,46 21-1 0 0,-46-26 2017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07T15:07:56.1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260 251 1584 0 0,'-1'-1'382'0'0,"0"1"0"0"0,0 0-1 0 0,0-1 1 0 0,0 1 0 0 0,1 0 0 0 0,-1-1-1 0 0,0 1 1 0 0,0-1 0 0 0,1 0 0 0 0,-1 1 0 0 0,0-1-1 0 0,1 0 1 0 0,-1 1 0 0 0,0-1 0 0 0,1 0-1 0 0,-1 1 1 0 0,1-1 0 0 0,-1 0 0 0 0,1 0-1 0 0,0 0 1 0 0,-1 0 0 0 0,1 0 0 0 0,0 1-1 0 0,-1-1 1 0 0,1 0 0 0 0,0 0 0 0 0,0 0-1 0 0,0 0 1 0 0,0 0 0 0 0,0-1 0 0 0,23-25 2947 0 0,48-27-2356 0 0,-55 45-1003 0 0,-2-1 1 0 0,1-1-1 0 0,-2 0 0 0 0,1-1 0 0 0,-2-1 0 0 0,18-21 0 0 0,-29 32 30 0 0,0 1 0 0 0,0 0-1 0 0,0 0 1 0 0,0-1 0 0 0,0 1 0 0 0,-1 0-1 0 0,1-1 1 0 0,-1 1 0 0 0,1-1 0 0 0,-1 1-1 0 0,1-1 1 0 0,-1 1 0 0 0,0-1-1 0 0,0 1 1 0 0,0-1 0 0 0,0 1 0 0 0,0-1-1 0 0,0 1 1 0 0,0-3 0 0 0,-1 4 3 0 0,1-1-1 0 0,-1 0 1 0 0,0 0 0 0 0,1 0 0 0 0,-1 0-1 0 0,0 0 1 0 0,1 1 0 0 0,-1-1 0 0 0,0 0 0 0 0,0 0-1 0 0,0 1 1 0 0,1-1 0 0 0,-1 1 0 0 0,0-1 0 0 0,0 1-1 0 0,0-1 1 0 0,0 1 0 0 0,0-1 0 0 0,0 1 0 0 0,-2 0-1 0 0,-1-1 8 0 0,0 0 0 0 0,0 1 0 0 0,0 0 0 0 0,0 0 0 0 0,0 0 0 0 0,-1 0 0 0 0,1 1 0 0 0,0 0 0 0 0,0-1 0 0 0,0 1-1 0 0,0 1 1 0 0,-6 2 0 0 0,2 1-4 0 0,1 1-1 0 0,0-1 0 0 0,0 1 0 0 0,0 1 1 0 0,1-1-1 0 0,0 1 0 0 0,0 0 0 0 0,1 1 1 0 0,0-1-1 0 0,0 1 0 0 0,1 0 0 0 0,0 1 1 0 0,0-1-1 0 0,1 0 0 0 0,0 1 0 0 0,0 0 1 0 0,1 0-1 0 0,0 0 0 0 0,0 15 0 0 0,-2 19-22 0 0,2 1-1 0 0,7 78 1 0 0,-3-99 9 0 0,15 153 146 0 0,5 130-446 0 0,-23-273 768 0 0,0 0 0 0 0,-2-1 0 0 0,-2 1 1 0 0,-1-1-1 0 0,-1 0 0 0 0,-2 0 0 0 0,-14 34 1 0 0,18-54 96 0 0,-1-1 1 0 0,-1 1 0 0 0,0-1 0 0 0,0 0 0 0 0,-1 0 0 0 0,0-1 0 0 0,-1 0 0 0 0,0-1-1 0 0,-15 12 1 0 0,21-18-467 0 0,0 0 1 0 0,-1-1-1 0 0,0 1 0 0 0,1-1 0 0 0,-1 0 0 0 0,0 0 0 0 0,0-1 0 0 0,0 1 0 0 0,-1-1 0 0 0,1 0 0 0 0,0 0 1 0 0,0 0-1 0 0,-1-1 0 0 0,1 1 0 0 0,0-1 0 0 0,-1 0 0 0 0,1 0 0 0 0,0-1 0 0 0,-1 1 0 0 0,1-1 1 0 0,0 0-1 0 0,0 0 0 0 0,0 0 0 0 0,-1-1 0 0 0,1 1 0 0 0,0-1 0 0 0,1 0 0 0 0,-1 0 0 0 0,0-1 0 0 0,1 1 1 0 0,-7-6-1 0 0,6 4-81 0 0,0 0 0 0 0,0 0 1 0 0,0 0-1 0 0,1-1 1 0 0,-1 1-1 0 0,1-1 0 0 0,1 0 1 0 0,-1 0-1 0 0,0 0 0 0 0,-1-5 1 0 0,1 1-210 0 0,1 0 0 0 0,0 0 1 0 0,1 0-1 0 0,0-1 0 0 0,0 1 0 0 0,1 0 1 0 0,0 0-1 0 0,1 0 0 0 0,2-13 1 0 0,2-1-1257 0 0,0 1 0 0 0,2-1 1 0 0,1 1-1 0 0,0 0 0 0 0,18-30 1 0 0,-7 19-2521 0 0,43-55 0 0 0,37-22 37 0 0,122-87 3813 0 0,-180 162 714 0 0,-23 18 10 0 0,25-20 781 0 0,-41 35-1128 0 0,0 0 0 0 0,1 1 0 0 0,0-1 1 0 0,-1 0-1 0 0,1 1 0 0 0,0 0 0 0 0,0 0 0 0 0,-1 0 0 0 0,1 0 1 0 0,0 0-1 0 0,0 0 0 0 0,0 1 0 0 0,5-1 0 0 0,-7 1-147 0 0,0 1 0 0 0,0-1 0 0 0,0 0 0 0 0,0 1 0 0 0,0-1 0 0 0,0 1 0 0 0,0 0 0 0 0,-1-1 0 0 0,1 1 0 0 0,0 0-1 0 0,-1-1 1 0 0,1 1 0 0 0,0 0 0 0 0,-1 0 0 0 0,1-1 0 0 0,-1 1 0 0 0,1 0 0 0 0,-1 0 0 0 0,1 0 0 0 0,-1 0 0 0 0,0 0 0 0 0,1 0 0 0 0,-1 0 0 0 0,0 0 0 0 0,0 0 0 0 0,0 0-1 0 0,1 0 1 0 0,-1 0 0 0 0,0 0 0 0 0,-1 1 0 0 0,-1 39 1227 0 0,1-32-982 0 0,-2 26 425 0 0,-4 56 377 0 0,7-84-1107 0 0,0-1 0 0 0,0 1 0 0 0,1 0 0 0 0,0-1 0 0 0,0 0 0 0 0,1 1 1 0 0,-1-1-1 0 0,1 0 0 0 0,1 0 0 0 0,5 11 0 0 0,-8-17-44 0 0,0 1-1 0 0,1-1 1 0 0,-1 1 0 0 0,1 0 0 0 0,-1-1 0 0 0,1 1 0 0 0,-1-1 0 0 0,1 1 0 0 0,0-1 0 0 0,-1 0 0 0 0,1 1 0 0 0,0-1 0 0 0,-1 0 0 0 0,1 1 0 0 0,0-1 0 0 0,-1 0 0 0 0,1 0 0 0 0,0 1 0 0 0,0-1 0 0 0,-1 0 0 0 0,1 0 0 0 0,0 0 0 0 0,0 0 0 0 0,-1 0 0 0 0,1 0 0 0 0,0 0 0 0 0,0 0 0 0 0,-1 0 0 0 0,1-1 0 0 0,1 1 0 0 0,24-17 18 0 0,12-31-44 0 0,-3-22-654 0 0,-5-2-4256 0 0,8-17-7144 0 0,-28 71 10089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07T15:07:56.4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0 300 0 0,'3'3'924'0'0,"0"0"0"0"0,0 0 0 0 0,-1 0 0 0 0,0 0 0 0 0,1 0 1 0 0,-1 1-1 0 0,0-1 0 0 0,-1 1 0 0 0,1-1 0 0 0,0 1 0 0 0,-1 0 0 0 0,0 0 0 0 0,0 0 0 0 0,0-1 0 0 0,-1 1 0 0 0,1 0 0 0 0,-1 0 1 0 0,0 0-1 0 0,0 8 554 0 0,-8-17-1241 0 0,-10-5-220 0 0,13 11-16 0 0,0 0 1 0 0,-1 0-1 0 0,1 1 0 0 0,1 0 1 0 0,-1 0-1 0 0,0 0 0 0 0,0 0 1 0 0,1 1-1 0 0,-1-1 1 0 0,1 1-1 0 0,0 0 0 0 0,0 1 1 0 0,0-1-1 0 0,0 1 1 0 0,0-1-1 0 0,1 1 0 0 0,0 0 1 0 0,0 1-1 0 0,0-1 0 0 0,-3 6 1 0 0,-2 2-15 0 0,2 1 1 0 0,-1 0-1 0 0,1 0 1 0 0,1 0-1 0 0,1 0 1 0 0,-5 19-1 0 0,8-25-98 0 0,0-1 0 0 0,0 1-1 0 0,1-1 1 0 0,-1 1 0 0 0,2-1 0 0 0,-1 1-1 0 0,1 0 1 0 0,0-1 0 0 0,0 1-1 0 0,1-1 1 0 0,-1 0 0 0 0,2 1 0 0 0,-1-1-1 0 0,1 0 1 0 0,0 0 0 0 0,4 6 0 0 0,-3-7-438 0 0,0 0 1 0 0,0 0-1 0 0,0-1 1 0 0,1 0 0 0 0,0 0-1 0 0,0 0 1 0 0,0-1-1 0 0,0 0 1 0 0,0 1-1 0 0,1-2 1 0 0,-1 1 0 0 0,1-1-1 0 0,0 0 1 0 0,0 0-1 0 0,0 0 1 0 0,0-1-1 0 0,0 0 1 0 0,0 0 0 0 0,0-1-1 0 0,0 1 1 0 0,0-1-1 0 0,1-1 1 0 0,-1 1 0 0 0,0-1-1 0 0,0 0 1 0 0,7-3-1 0 0,18-4-1391 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07T15:07:56.9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342 72 8 0 0,'-1'-2'216'0'0,"1"0"0"0"0,-1-1-1 0 0,0 1 1 0 0,0 0 0 0 0,0 0 0 0 0,0 0 0 0 0,0 0 0 0 0,-1 0-1 0 0,1 0 1 0 0,-1 0 0 0 0,1 0 0 0 0,-1 1 0 0 0,1-1-1 0 0,-1 1 1 0 0,0-1 0 0 0,0 1 0 0 0,0-1 0 0 0,0 1 0 0 0,0 0-1 0 0,0 0 1 0 0,0 0 0 0 0,0 0 0 0 0,-1 0 0 0 0,1 1 0 0 0,0-1-1 0 0,0 1 1 0 0,-1-1 0 0 0,1 1 0 0 0,0 0 0 0 0,-1 0-1 0 0,1 0 1 0 0,0 0 0 0 0,-1 0 0 0 0,-2 1 0 0 0,2 0-35 0 0,0 0 0 0 0,0 0 1 0 0,0 0-1 0 0,0 0 1 0 0,1 0-1 0 0,-1 1 0 0 0,0 0 1 0 0,1-1-1 0 0,-1 1 0 0 0,1 0 1 0 0,-1 0-1 0 0,1 0 0 0 0,0 0 1 0 0,0 1-1 0 0,0-1 0 0 0,0 0 1 0 0,0 1-1 0 0,1 0 1 0 0,-1-1-1 0 0,1 1 0 0 0,0 0 1 0 0,-1 0-1 0 0,1 0 0 0 0,1 0 1 0 0,-1 0-1 0 0,0 3 0 0 0,0-4-185 0 0,1 0-1 0 0,0 1 1 0 0,0-1-1 0 0,0 0 0 0 0,0 1 1 0 0,0-1-1 0 0,0 0 0 0 0,0 1 1 0 0,1-1-1 0 0,0 0 1 0 0,-1 1-1 0 0,1-1 0 0 0,0 0 1 0 0,0 0-1 0 0,0 0 1 0 0,0 0-1 0 0,0 0 0 0 0,1 0 1 0 0,-1 0-1 0 0,1 0 0 0 0,-1 0 1 0 0,1-1-1 0 0,0 1 1 0 0,-1-1-1 0 0,1 1 0 0 0,0-1 1 0 0,0 0-1 0 0,0 1 0 0 0,0-1 1 0 0,0 0-1 0 0,0 0 1 0 0,1 0-1 0 0,-1-1 0 0 0,0 1 1 0 0,0-1-1 0 0,1 1 0 0 0,-1-1 1 0 0,0 0-1 0 0,5 0 1 0 0,-2 1-299 0 0,1-1 0 0 0,-1 0 1 0 0,0 0-1 0 0,0-1 1 0 0,0 0-1 0 0,1 0 1 0 0,-1 0-1 0 0,0 0 0 0 0,0-1 1 0 0,0 0-1 0 0,-1 0 1 0 0,1 0-1 0 0,0 0 1 0 0,-1-1-1 0 0,1 0 0 0 0,-1 0 1 0 0,5-5-1 0 0,-6 4-12 0 0,0-1 0 0 0,-1 1-1 0 0,1-1 1 0 0,-1 0-1 0 0,0 0 1 0 0,0 0 0 0 0,-1 0-1 0 0,0 0 1 0 0,2-10 0 0 0,-2 11 392 0 0,-1 0 0 0 0,1 0 0 0 0,-1 1 1 0 0,0-1-1 0 0,0 0 0 0 0,0 0 1 0 0,-1 1-1 0 0,1-1 0 0 0,-1 0 1 0 0,0 1-1 0 0,0-1 0 0 0,0 0 1 0 0,-1 1-1 0 0,-2-6 0 0 0,4 9-28 0 0,0-1-1 0 0,0 1 1 0 0,0 0 0 0 0,0 0-1 0 0,0-1 1 0 0,-1 1 0 0 0,1 0-1 0 0,0 0 1 0 0,0 0-1 0 0,0-1 1 0 0,0 1 0 0 0,-1 0-1 0 0,1 0 1 0 0,0 0 0 0 0,0 0-1 0 0,0-1 1 0 0,-1 1-1 0 0,1 0 1 0 0,0 0 0 0 0,0 0-1 0 0,0 0 1 0 0,-1 0 0 0 0,1 0-1 0 0,0 0 1 0 0,0 0-1 0 0,-1 0 1 0 0,1 0 0 0 0,0 0-1 0 0,0 0 1 0 0,-1 0 0 0 0,1 0-1 0 0,0 0 1 0 0,0 0-1 0 0,-1 0 1 0 0,1 0 0 0 0,0 0-1 0 0,0 0 1 0 0,-1 0 0 0 0,1 0-1 0 0,0 0 1 0 0,0 0-1 0 0,0 0 1 0 0,-1 1 0 0 0,1-1-1 0 0,0 0 1 0 0,0 0 0 0 0,0 0-1 0 0,-1 0 1 0 0,1 1 0 0 0,0-1-1 0 0,0 0 1 0 0,0 0-1 0 0,0 1 1 0 0,-6 19 1264 0 0,4 23-181 0 0,17 97 808 0 0,-9-97-776 0 0,-1 0 0 0 0,-3 87 0 0 0,-5-96-186 0 0,-2-1-1 0 0,-1 1 1 0 0,-2-1-1 0 0,-1 0 1 0 0,-2-1-1 0 0,-1 0 1 0 0,-2-1-1 0 0,0 0 1 0 0,-3-1-1 0 0,0-1 1 0 0,-2 0-1 0 0,-39 46 1 0 0,50-68-831 0 0,1 0 1 0 0,-1 0-1 0 0,0-1 1 0 0,-1 0-1 0 0,0 0 1 0 0,0-1-1 0 0,0 0 1 0 0,0 0-1 0 0,-1-1 1 0 0,-14 4-1 0 0,21-7-140 0 0,0-1 1 0 0,0 1-1 0 0,0-1 0 0 0,1 0 1 0 0,-1 1-1 0 0,0-1 0 0 0,0 0 0 0 0,0-1 1 0 0,0 1-1 0 0,0 0 0 0 0,0-1 1 0 0,0 0-1 0 0,0 0 0 0 0,1 0 0 0 0,-1 0 1 0 0,0 0-1 0 0,1 0 0 0 0,-1-1 1 0 0,1 1-1 0 0,-1-1 0 0 0,1 0 0 0 0,-1 0 1 0 0,1 1-1 0 0,0-2 0 0 0,0 1 1 0 0,0 0-1 0 0,0 0 0 0 0,1-1 0 0 0,-1 1 1 0 0,1-1-1 0 0,-1 1 0 0 0,1-1 0 0 0,0 0 1 0 0,0 1-1 0 0,0-1 0 0 0,0 0 1 0 0,0 0-1 0 0,1 0 0 0 0,-1 0 0 0 0,1-4 1 0 0,-2-7-123 0 0,1-1 0 0 0,1 0 0 0 0,1 1 0 0 0,0-1 0 0 0,0 1 0 0 0,2-1 0 0 0,0 1 0 0 0,0 0 0 0 0,1 0 0 0 0,1 0 0 0 0,0 0 0 0 0,1 1 0 0 0,1 0 0 0 0,0 0 0 0 0,13-16 0 0 0,8-11-1664 0 0,2 1-1 0 0,2 1 1 0 0,46-41 0 0 0,-9 16-1909 0 0,123-86-1 0 0,-187 145 3937 0 0,0 1 0 0 0,0-1 0 0 0,0 1 0 0 0,1 1 0 0 0,-1-1 0 0 0,1 1 0 0 0,0 0 0 0 0,0 0 0 0 0,-1 0 0 0 0,1 1 0 0 0,7-1 0 0 0,-10 2 45 0 0,-1 0 1 0 0,1 1 0 0 0,-1-1-1 0 0,1 1 1 0 0,-1 0-1 0 0,0 0 1 0 0,0-1 0 0 0,1 2-1 0 0,-1-1 1 0 0,0 0-1 0 0,0 0 1 0 0,0 1-1 0 0,0-1 1 0 0,0 1 0 0 0,0-1-1 0 0,0 1 1 0 0,-1 0-1 0 0,1 0 1 0 0,-1 0 0 0 0,1 0-1 0 0,-1 0 1 0 0,0 0-1 0 0,1 0 1 0 0,-1 0-1 0 0,0 1 1 0 0,-1-1 0 0 0,1 0-1 0 0,0 1 1 0 0,0 2-1 0 0,5 15 423 0 0,2-1 0 0 0,0 0-1 0 0,1 0 1 0 0,1-1-1 0 0,15 21 1 0 0,-22-35-689 0 0,0 0 1 0 0,1 0-1 0 0,-1 0 1 0 0,1-1-1 0 0,0 1 0 0 0,0-1 1 0 0,0 0-1 0 0,0 0 0 0 0,1 0 1 0 0,-1-1-1 0 0,9 4 0 0 0,-9-5-20 0 0,-1-1 0 0 0,0 1 0 0 0,1-1 0 0 0,-1 0 0 0 0,0 1 0 0 0,0-2 0 0 0,1 1 0 0 0,-1 0 0 0 0,0-1-1 0 0,1 1 1 0 0,-1-1 0 0 0,0 0 0 0 0,0 0 0 0 0,0 0 0 0 0,0 0 0 0 0,0-1 0 0 0,0 1 0 0 0,0-1 0 0 0,0 0 0 0 0,3-3-1 0 0,-1 1-5 0 0,-1 0-1 0 0,1 0 0 0 0,-1-1 1 0 0,0 1-1 0 0,0-1 0 0 0,0 0 1 0 0,-1-1-1 0 0,1 1 0 0 0,-1-1 1 0 0,-1 1-1 0 0,1-1 0 0 0,-1 0 0 0 0,0 0 1 0 0,0 0-1 0 0,-1 0 0 0 0,0 0 1 0 0,0 0-1 0 0,0 0 0 0 0,-1-1 1 0 0,1 1-1 0 0,-2 0 0 0 0,1-1 1 0 0,-1 1-1 0 0,0 0 0 0 0,0 0 1 0 0,-1 0-1 0 0,1 0 0 0 0,-1 0 0 0 0,-4-7 1 0 0,2 3-29 0 0,0 1 1 0 0,0 0-1 0 0,-1 0 1 0 0,0 0 0 0 0,-1 0-1 0 0,0 1 1 0 0,-1 0-1 0 0,1 0 1 0 0,-1 0-1 0 0,-1 1 1 0 0,1 0-1 0 0,-1 1 1 0 0,-1 0-1 0 0,1 0 1 0 0,-1 1 0 0 0,0 0-1 0 0,-11-5 1 0 0,14 8-144 0 0,0 1 1 0 0,0 0 0 0 0,0 0-1 0 0,0 0 1 0 0,0 1 0 0 0,0 0-1 0 0,-11 1 1 0 0,10 0-627 0 0,1 0 0 0 0,-1 1 0 0 0,1 0 0 0 0,0 0 0 0 0,-1 0 0 0 0,1 0 0 0 0,-8 6 0 0 0,11-7 273 0 0,1 1 1 0 0,-1-1-1 0 0,0 1 0 0 0,1 0 1 0 0,-1 0-1 0 0,1 0 0 0 0,0 1 0 0 0,0-1 1 0 0,0 0-1 0 0,0 1 0 0 0,0 0 0 0 0,0-1 1 0 0,0 1-1 0 0,1 0 0 0 0,0 0 0 0 0,-1 0 1 0 0,1 0-1 0 0,0 0 0 0 0,0 0 0 0 0,1 0 1 0 0,-1 0-1 0 0,1 0 0 0 0,0 0 0 0 0,-1 1 1 0 0,1-1-1 0 0,0 0 0 0 0,1 0 1 0 0,-1 0-1 0 0,1 0 0 0 0,-1 1 0 0 0,1-1 1 0 0,0 0-1 0 0,0 0 0 0 0,0 0 0 0 0,3 4 1 0 0,9 14-1685 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07T15:07:57.2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1048 0 0,'16'11'2971'0'0,"3"10"7648"0"0,-1-1 1661 0 0,-19 11-32181 0 0,-1-19 16564 0 0,2 1 777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07T15:07:57.6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27 274 1880 0 0,'-8'-138'8958'0'0,"-11"2"6496"0"0,39 233-11430 0 0,21 56-3834 0 0,-12-46-339 0 0,-1 7-821 0 0,-4 1-3539 0 0,28 235-17111 0 0,-48-292 19186 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07T15:07:58.3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72 1004 0 0,'-7'-4'4522'0'0,"-26"-19"14035"0"0,33 23-18428 0 0,0-1-1 0 0,0 1 1 0 0,0 0 0 0 0,-1 0 0 0 0,1-1 0 0 0,0 1-1 0 0,0 0 1 0 0,0 0 0 0 0,0-1 0 0 0,-1 1-1 0 0,1 0 1 0 0,0-1 0 0 0,0 1 0 0 0,0 0 0 0 0,0-1-1 0 0,0 1 1 0 0,0 0 0 0 0,0-1 0 0 0,0 1 0 0 0,0 0-1 0 0,0 0 1 0 0,0-1 0 0 0,0 1 0 0 0,0 0 0 0 0,0-1-1 0 0,0 1 1 0 0,0 0 0 0 0,1-1 0 0 0,-1 1 0 0 0,0 0-1 0 0,0-1 1 0 0,0 1 0 0 0,0 0 0 0 0,1-1 0 0 0,20-6-1716 0 0,59-1-12687 0 0,16-3 3495 0 0,-53 4 8916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07T15:07:58.8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377 103 356 0 0,'-6'-9'661'0'0,"-1"1"0"0"0,1 0-1 0 0,-1 1 1 0 0,-1-1 0 0 0,0 2 0 0 0,0-1-1 0 0,0 1 1 0 0,-1 0 0 0 0,1 0 0 0 0,-1 1-1 0 0,-1 1 1 0 0,1-1 0 0 0,-1 2 0 0 0,0-1-1 0 0,-14-2 1 0 0,16 4-465 0 0,0 1 0 0 0,-1 0 0 0 0,1 1 0 0 0,0 0 0 0 0,-1 0 0 0 0,1 1-1 0 0,0 0 1 0 0,-1 0 0 0 0,1 1 0 0 0,0 0 0 0 0,0 0 0 0 0,0 1 0 0 0,1 0 0 0 0,-1 1 0 0 0,1-1-1 0 0,-1 1 1 0 0,1 1 0 0 0,0 0 0 0 0,-11 9 0 0 0,12-7-193 0 0,0 0-1 0 0,0 0 1 0 0,1 1-1 0 0,-1 0 1 0 0,2 0 0 0 0,-1 0-1 0 0,1 0 1 0 0,1 1 0 0 0,-1-1-1 0 0,1 1 1 0 0,1 0-1 0 0,0 0 1 0 0,0 0 0 0 0,1 1-1 0 0,0-1 1 0 0,0 16-1 0 0,1-15-338 0 0,1 0 0 0 0,0-1 0 0 0,1 1 0 0 0,0 0 0 0 0,0-1 0 0 0,1 0 0 0 0,4 11 0 0 0,-4-14-313 0 0,0 0-1 0 0,0 0 1 0 0,0 0-1 0 0,1 0 1 0 0,0-1 0 0 0,0 0-1 0 0,1 0 1 0 0,0 0-1 0 0,-1 0 1 0 0,11 6-1 0 0,4-1-1426 0 0,1-7 270 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07T15:07:59.2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52 121 184 0 0,'7'-19'1461'0'0,"11"-34"2002"0"0,-17 50-2804 0 0,0 0-1 0 0,0 0 1 0 0,-1 0-1 0 0,1-1 1 0 0,-1 1 0 0 0,0 0-1 0 0,0 0 1 0 0,0-1-1 0 0,-1 1 1 0 0,1 0 0 0 0,-1-1-1 0 0,-1-5 1 0 0,1 9-540 0 0,1 0 0 0 0,0 0 0 0 0,-1 0 0 0 0,1 0 0 0 0,0 0 0 0 0,-1 0 0 0 0,1 0 0 0 0,0 0 0 0 0,-1 0 0 0 0,1 0 0 0 0,0 0 0 0 0,-1 0 0 0 0,1 0 1 0 0,0 0-1 0 0,0 0 0 0 0,-1 0 0 0 0,1 0 0 0 0,0 0 0 0 0,-1 1 0 0 0,1-1 0 0 0,0 0 0 0 0,0 0 0 0 0,-1 0 0 0 0,1 1 0 0 0,0-1 0 0 0,0 0 0 0 0,-1 0 0 0 0,1 0 0 0 0,0 1 0 0 0,0-1 0 0 0,0 0 0 0 0,-1 1 0 0 0,1-1 0 0 0,0 0 0 0 0,0 0 0 0 0,0 1 1 0 0,0-1-1 0 0,0 0 0 0 0,0 1 0 0 0,0-1 0 0 0,0 0 0 0 0,0 1 0 0 0,0-1 0 0 0,0 1 0 0 0,-8 17 1687 0 0,-8 36 1599 0 0,-14 109 1 0 0,22-91-2916 0 0,4 1-1 0 0,7 118 1 0 0,5-111-497 0 0,2 0 1 0 0,32 118-1 0 0,-28-154-2454 0 0,24 55 0 0 0,-26-76 572 0 0,9 0-6193 0 0,-21-23 7780 0 0,1 1 1 0 0,0-1-1 0 0,-1 0 0 0 0,1 1 1 0 0,0-1-1 0 0,0 0 1 0 0,-1 0-1 0 0,1 0 0 0 0,0 0 1 0 0,-1 0-1 0 0,1 1 1 0 0,0-1-1 0 0,0 0 0 0 0,-1-1 1 0 0,1 1-1 0 0,0 0 1 0 0,-1 0-1 0 0,1 0 1 0 0,0 0-1 0 0,0-1 0 0 0,-1 1 1 0 0,1 0-1 0 0,0 0 1 0 0,0-1-1 0 0,1-1-97 0 0,0 0 0 0 0,0 1 1 0 0,-1-1-1 0 0,1 0 0 0 0,-1 0 0 0 0,1 0 1 0 0,-1 0-1 0 0,0 0 0 0 0,0-1 0 0 0,2-3 1 0 0,8-21-1564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07T15:07:59.6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49 478 40 0 0,'3'-59'1770'0'0,"0"37"-199"0"0,-1-1 1 0 0,-2 1 0 0 0,0-1-1 0 0,-1 1 1 0 0,-1 0 0 0 0,-8-33-1 0 0,10 55-1450 0 0,0-1-1 0 0,0 0 0 0 0,0 0 1 0 0,-1 1-1 0 0,1-1 1 0 0,0 0-1 0 0,0 0 0 0 0,-1 1 1 0 0,1-1-1 0 0,0 0 1 0 0,-1 1-1 0 0,1-1 0 0 0,-1 0 1 0 0,1 1-1 0 0,-1-1 1 0 0,1 1-1 0 0,-1-1 0 0 0,1 1 1 0 0,-1-1-1 0 0,0 1 0 0 0,1-1 1 0 0,-1 1-1 0 0,0 0 1 0 0,1-1-1 0 0,-2 1 0 0 0,-11 10 2322 0 0,-3 28-436 0 0,15-30-1875 0 0,0 0 0 0 0,1 0 1 0 0,0 1-1 0 0,0-1 0 0 0,0 0 1 0 0,1 0-1 0 0,0 0 1 0 0,1 0-1 0 0,0 0 0 0 0,0 0 1 0 0,1 0-1 0 0,0 0 1 0 0,4 8-1 0 0,-5-14-121 0 0,-1 1 1 0 0,1-1-1 0 0,0 1 1 0 0,-1-1-1 0 0,1 1 1 0 0,0-1-1 0 0,0 0 1 0 0,1 0-1 0 0,-1 0 1 0 0,0 0-1 0 0,1 0 1 0 0,-1-1-1 0 0,1 1 0 0 0,-1-1 1 0 0,1 1-1 0 0,0-1 1 0 0,0 0-1 0 0,0 0 1 0 0,0 0-1 0 0,-1-1 1 0 0,1 1-1 0 0,0-1 1 0 0,0 1-1 0 0,0-1 1 0 0,0 0-1 0 0,0 0 1 0 0,0 0-1 0 0,0-1 0 0 0,0 1 1 0 0,0-1-1 0 0,0 0 1 0 0,0 0-1 0 0,0 0 1 0 0,0 0-1 0 0,0 0 1 0 0,-1 0-1 0 0,1-1 1 0 0,2-1-1 0 0,0 0-416 0 0,-1 0 1 0 0,0 0-1 0 0,0-1 0 0 0,0 1 1 0 0,-1-1-1 0 0,1 0 0 0 0,-1 0 0 0 0,0 0 1 0 0,0 0-1 0 0,0-1 0 0 0,-1 1 1 0 0,3-7-1 0 0,22-63-11048 0 0,-21 54 8607 0 0,0 0 746 0 0</inkml:trace>
  <inkml:trace contextRef="#ctx0" brushRef="#br0" timeOffset="1">355 124 224 0 0,'1'0'315'0'0,"0"0"0"0"0,-1 0 0 0 0,1 1 0 0 0,0-1 0 0 0,0 0 0 0 0,0 1 0 0 0,0-1 0 0 0,-1 1 0 0 0,1-1 1 0 0,0 1-1 0 0,0-1 0 0 0,-1 1 0 0 0,1-1 0 0 0,0 1 0 0 0,-1 0 0 0 0,1-1 0 0 0,-1 1 0 0 0,1 0 0 0 0,-1 0 0 0 0,1-1 0 0 0,-1 1 0 0 0,0 0 0 0 0,1 0 0 0 0,-1 0 0 0 0,0 0 0 0 0,0 0 0 0 0,1-1 0 0 0,-1 1 0 0 0,0 0 1 0 0,0 0-1 0 0,0 0 0 0 0,0 0 0 0 0,0 0 0 0 0,0 1 0 0 0,-3 44 5525 0 0,2-19-2972 0 0,1-25-2765 0 0,-1-1-1 0 0,1 1 1 0 0,0-1-1 0 0,1 1 1 0 0,-1-1 0 0 0,0 1-1 0 0,0-1 1 0 0,1 1-1 0 0,-1-1 1 0 0,1 1-1 0 0,-1-1 1 0 0,1 1 0 0 0,0-1-1 0 0,-1 1 1 0 0,1-1-1 0 0,0 0 1 0 0,0 1-1 0 0,0-1 1 0 0,0 0 0 0 0,0 0-1 0 0,0 0 1 0 0,1 0-1 0 0,-1 0 1 0 0,0 0-1 0 0,3 1 1 0 0,-2-1-71 0 0,1-1-1 0 0,-1 0 1 0 0,0 0 0 0 0,0 0 0 0 0,1 0-1 0 0,-1 0 1 0 0,0-1 0 0 0,0 1 0 0 0,0 0-1 0 0,1-1 1 0 0,-1 0 0 0 0,0 0 0 0 0,0 0-1 0 0,0 1 1 0 0,3-4 0 0 0,5-2-332 0 0,-1 0 1 0 0,0-1 0 0 0,0 0-1 0 0,-1 0 1 0 0,0-1-1 0 0,8-11 1 0 0,-10 12-167 0 0,-2-1 0 0 0,1 0 0 0 0,-1 0 0 0 0,0 0 0 0 0,-1 0-1 0 0,0-1 1 0 0,0 1 0 0 0,-1-1 0 0 0,0 0 0 0 0,0 1 0 0 0,-1-10 0 0 0,0 14 467 0 0,-1 1 1 0 0,0 0-1 0 0,0 0 1 0 0,-1 0-1 0 0,1 0 1 0 0,0 0-1 0 0,-1 0 1 0 0,0 0-1 0 0,0 0 1 0 0,0 0-1 0 0,0 0 0 0 0,0 0 1 0 0,-1 0-1 0 0,1 1 1 0 0,-1-1-1 0 0,0 0 1 0 0,0 1-1 0 0,0-1 1 0 0,0 1-1 0 0,0 0 1 0 0,0 0-1 0 0,-1 0 0 0 0,1 0 1 0 0,-1 0-1 0 0,0 0 1 0 0,1 1-1 0 0,-1-1 1 0 0,0 1-1 0 0,0 0 1 0 0,0 0-1 0 0,0 0 1 0 0,0 0-1 0 0,0 0 0 0 0,0 1 1 0 0,-3-1-1 0 0,0 1 247 0 0,1 0 1 0 0,-1 0-1 0 0,1 0 0 0 0,-1 1 0 0 0,1 0 0 0 0,-1 0 0 0 0,1 1 0 0 0,0-1 0 0 0,-1 1 0 0 0,1 0 0 0 0,0 1 0 0 0,0-1 0 0 0,0 1 0 0 0,1 0 0 0 0,-1 0 0 0 0,1 0 0 0 0,0 1 0 0 0,-1 0 0 0 0,2-1 0 0 0,-1 2 0 0 0,0-1 0 0 0,1 0 0 0 0,0 1 0 0 0,0-1 0 0 0,-4 8 1 0 0,0 0-59 0 0,0 1 1 0 0,1 0 0 0 0,1 0 0 0 0,0 1 0 0 0,0-1 0 0 0,2 1-1 0 0,-1 0 1 0 0,-1 25 0 0 0,4-28-343 0 0,1 1-1 0 0,1-1 0 0 0,0 1 1 0 0,1-1-1 0 0,0 1 1 0 0,0-1-1 0 0,1 0 1 0 0,1 0-1 0 0,0 0 0 0 0,0 0 1 0 0,1 0-1 0 0,1-1 1 0 0,0 0-1 0 0,0 0 0 0 0,13 15 1 0 0,-8-13-1159 0 0,0-1 1 0 0,1 1-1 0 0,0-2 1 0 0,18 12-1 0 0,-12-10-2369 0 0,1-1 0 0 0,36 16 0 0 0,-30-18 1426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07T15:05:46.0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34 323 420 0 0,'-13'-82'3000'0'0,"-4"-37"3603"0"0,15 94-2772 0 0,1 0-1 0 0,3-44 0 0 0,-2 69-3775 0 0,0 1-1 0 0,0-1 1 0 0,0 0-1 0 0,0 0 1 0 0,1 0 0 0 0,-1 0-1 0 0,0 0 1 0 0,0 0 0 0 0,0 0-1 0 0,0 0 1 0 0,0 0 0 0 0,0 0-1 0 0,0 0 1 0 0,1 0-1 0 0,-1 0 1 0 0,0 0 0 0 0,0 0-1 0 0,0 0 1 0 0,0 0 0 0 0,0 0-1 0 0,0 0 1 0 0,1 0-1 0 0,-1 0 1 0 0,0 0 0 0 0,0 0-1 0 0,0 0 1 0 0,0 0 0 0 0,0 0-1 0 0,0 0 1 0 0,0 0-1 0 0,1 0 1 0 0,-1 0 0 0 0,0 0-1 0 0,0 0 1 0 0,0 0 0 0 0,0 0-1 0 0,0 0 1 0 0,0-1-1 0 0,0 1 1 0 0,0 0 0 0 0,0 0-1 0 0,1 0 1 0 0,-1 0 0 0 0,0 0-1 0 0,0 0 1 0 0,0 0-1 0 0,0-1 1 0 0,0 1 0 0 0,0 0-1 0 0,0 0 1 0 0,0 0 0 0 0,0 0-1 0 0,0 0 1 0 0,0 0-1 0 0,0 0 1 0 0,0-1 0 0 0,0 1-1 0 0,0 0 1 0 0,0 0 0 0 0,0 0-1 0 0,0 0 1 0 0,0 0-1 0 0,0 0 1 0 0,0-1 0 0 0,0 1-1 0 0,0 0 1 0 0,0 0 0 0 0,7 14 1114 0 0,6 20-765 0 0,24 150 61 0 0,2 8-1476 0 0,-1-69-3121 0 0,-34-113 3299 0 0,0 1 0 0 0,0-1 0 0 0,1 0 0 0 0,1 0 0 0 0,-1-1 1 0 0,2 1-1 0 0,-1-1 0 0 0,1 0 0 0 0,1-1 0 0 0,-1 0 0 0 0,1 0 0 0 0,1-1 0 0 0,0 0 0 0 0,0 0 0 0 0,0-1 0 0 0,0 0 1 0 0,1-1-1 0 0,0 0 0 0 0,0 0 0 0 0,1-1 0 0 0,-1-1 0 0 0,1 0 0 0 0,13 3 0 0 0,10-5-729 0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07T15:08:00.2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152 38 1824 0 0,'-8'1'1315'0'0,"0"1"-1"0"0,1-1 1 0 0,-1 1 0 0 0,1 1-1 0 0,-1 0 1 0 0,-9 4 0 0 0,15-6-1192 0 0,1 0 0 0 0,-1-1 0 0 0,1 1 0 0 0,0 0 0 0 0,-1 0 0 0 0,1 0 0 0 0,-1 0 0 0 0,1 0 0 0 0,0 0 0 0 0,0 0 0 0 0,0 0 0 0 0,0 1 0 0 0,0-1 0 0 0,0 0 0 0 0,0 1 0 0 0,0-1 0 0 0,0 1 0 0 0,1-1 0 0 0,-1 1 0 0 0,0-1 1 0 0,1 1-1 0 0,-1-1 0 0 0,1 1 0 0 0,0 0 0 0 0,0-1 0 0 0,-1 1 0 0 0,1 0 0 0 0,0-1 0 0 0,0 1 0 0 0,1 0 0 0 0,-1-1 0 0 0,0 1 0 0 0,1 0 0 0 0,-1-1 0 0 0,0 1 0 0 0,1-1 0 0 0,1 3 0 0 0,-1-2-86 0 0,-1-1 0 0 0,1 1 0 0 0,0-1 0 0 0,0 0 1 0 0,1 1-1 0 0,-1-1 0 0 0,0 0 0 0 0,0 1 0 0 0,1-1 0 0 0,-1 0 0 0 0,1 0 0 0 0,-1 0 0 0 0,1 0 0 0 0,-1 0 0 0 0,1-1 1 0 0,0 1-1 0 0,-1 0 0 0 0,1-1 0 0 0,0 1 0 0 0,3 0 0 0 0,0-1-21 0 0,-1 0 0 0 0,1 0 0 0 0,-1 0 0 0 0,1-1 0 0 0,0 1 0 0 0,-1-1-1 0 0,1 0 1 0 0,4-2 0 0 0,3-1-28 0 0,0-1 1 0 0,-1 0-1 0 0,1-1 0 0 0,-1 0 0 0 0,11-9 1 0 0,-17 10 7 0 0,0 1 0 0 0,0-1 0 0 0,-1 0 1 0 0,0 0-1 0 0,0 0 0 0 0,0 0 1 0 0,5-12-1 0 0,-8 16 10 0 0,-1 0-1 0 0,1 0 1 0 0,-1 0 0 0 0,0 0 0 0 0,1-1 0 0 0,-1 1 0 0 0,0 0-1 0 0,0 0 1 0 0,1 0 0 0 0,-1 0 0 0 0,0-1 0 0 0,0 1 0 0 0,0 0-1 0 0,-1 0 1 0 0,1 0 0 0 0,0-1 0 0 0,0 1 0 0 0,-1 0 0 0 0,0-2-1 0 0,0 2 21 0 0,0 0 0 0 0,0 0 0 0 0,0 0-1 0 0,0 0 1 0 0,0 1 0 0 0,-1-1 0 0 0,1 0-1 0 0,0 1 1 0 0,0-1 0 0 0,-1 1 0 0 0,1-1-1 0 0,0 1 1 0 0,-1-1 0 0 0,1 1 0 0 0,-1 0-1 0 0,1 0 1 0 0,-1 0 0 0 0,1 0 0 0 0,0 0-1 0 0,-1 0 1 0 0,-2 1 0 0 0,-6 0 349 0 0,0 1-1 0 0,0 0 1 0 0,-1 1 0 0 0,1 0 0 0 0,1 1-1 0 0,-1 0 1 0 0,1 0 0 0 0,-1 1 0 0 0,1 0-1 0 0,0 1 1 0 0,1 0 0 0 0,0 0 0 0 0,0 1-1 0 0,0 0 1 0 0,1 1 0 0 0,-7 8 0 0 0,5-7-222 0 0,2 1 1 0 0,-1 0-1 0 0,1 0 1 0 0,1 1 0 0 0,0 0-1 0 0,0 0 1 0 0,1 1-1 0 0,0 0 1 0 0,1-1-1 0 0,1 1 1 0 0,0 1 0 0 0,0-1-1 0 0,0 14 1 0 0,3-17-94 0 0,0 0 1 0 0,0-1-1 0 0,1 1 1 0 0,1 0-1 0 0,-1-1 0 0 0,1 1 1 0 0,1-1-1 0 0,0 0 1 0 0,6 14-1 0 0,-4-13-631 0 0,0-1 0 0 0,0-1 0 0 0,1 1-1 0 0,0-1 1 0 0,1 0 0 0 0,-1 0-1 0 0,1-1 1 0 0,0 0 0 0 0,1 0 0 0 0,0-1-1 0 0,0 1 1 0 0,16 6 0 0 0,-7-5-823 0 0,0 0 1 0 0,1-2 0 0 0,0 0 0 0 0,0-1-1 0 0,0 0 1 0 0,0-2 0 0 0,0 0-1 0 0,1-1 1 0 0,-1-1 0 0 0,1-1-1 0 0,24-4 1 0 0,9-5-521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07T15:08:00.6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156 32 952 0 0,'0'-1'190'0'0,"-1"-1"0"0"0,1 0 0 0 0,-1 1 0 0 0,1-1 0 0 0,-1 1 0 0 0,0-1 0 0 0,0 1-1 0 0,0-1 1 0 0,0 1 0 0 0,0 0 0 0 0,0-1 0 0 0,0 1 0 0 0,0 0 0 0 0,0 0 0 0 0,-1 0 0 0 0,1 0 0 0 0,0 0 0 0 0,-1 0 0 0 0,1 0 0 0 0,-1 0-1 0 0,1 0 1 0 0,-1 1 0 0 0,1-1 0 0 0,-1 1 0 0 0,1-1 0 0 0,-1 1 0 0 0,0-1 0 0 0,1 1 0 0 0,-1 0 0 0 0,-3 0 0 0 0,4 1-23 0 0,-1 0 1 0 0,0 0-1 0 0,0 0 1 0 0,1 1-1 0 0,-1-1 1 0 0,1 0-1 0 0,-1 1 1 0 0,1 0 0 0 0,0-1-1 0 0,0 1 1 0 0,0 0-1 0 0,-1-1 1 0 0,2 1-1 0 0,-1 0 1 0 0,0 0-1 0 0,0 0 1 0 0,0 0-1 0 0,1 0 1 0 0,-1 0-1 0 0,1 0 1 0 0,0 0 0 0 0,0 0-1 0 0,-1 0 1 0 0,1 0-1 0 0,1 3 1 0 0,-1 30 1221 0 0,6 48 0 0 0,-2-50-6 0 0,-1-1 0 0 0,-4 57 0 0 0,0-80-1079 0 0,0 0-1 0 0,0 0 1 0 0,-1-1-1 0 0,-1 1 1 0 0,1 0 0 0 0,-1-1-1 0 0,-1 1 1 0 0,0-1-1 0 0,0 0 1 0 0,0 0-1 0 0,-1-1 1 0 0,0 1 0 0 0,-1-1-1 0 0,-8 9 1 0 0,13-15-280 0 0,0 1 1 0 0,-1-1-1 0 0,1 0 0 0 0,0 0 1 0 0,0 0-1 0 0,-1 0 0 0 0,1 0 1 0 0,-1 0-1 0 0,1 0 1 0 0,-1 0-1 0 0,1 0 0 0 0,-1-1 1 0 0,0 1-1 0 0,1-1 1 0 0,-1 1-1 0 0,0-1 0 0 0,-1 0 1 0 0,2 0-27 0 0,0 0-1 0 0,0 0 1 0 0,1-1 0 0 0,-1 1 0 0 0,0 0 0 0 0,1-1 0 0 0,-1 1 0 0 0,0-1-1 0 0,1 1 1 0 0,-1-1 0 0 0,1 1 0 0 0,-1-1 0 0 0,1 1 0 0 0,-1-1 0 0 0,1 1-1 0 0,-1-1 1 0 0,1 0 0 0 0,-1 1 0 0 0,1-1 0 0 0,0 0 0 0 0,-1 0 0 0 0,1 1 0 0 0,0-1-1 0 0,0 0 1 0 0,-1-1 0 0 0,0-4-214 0 0,0 0 0 0 0,1 0 0 0 0,0 0-1 0 0,0 0 1 0 0,0 0 0 0 0,0 0 0 0 0,1 0 0 0 0,2-6 0 0 0,12-41-4674 0 0,4 0 1 0 0,29-61 0 0 0,2-2-214 0 0,-33 70 3839 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07T15:08:00.9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1 293 676 0 0,'7'-176'6417'0'0,"-14"59"3292"0"0,23 205-5714 0 0,24 56-2880 0 0,16 75-1381 0 0,-47-172 258 0 0,-2 0 1 0 0,-2 0-1 0 0,-2 0 1 0 0,-2 1-1 0 0,-9 77 1 0 0,5-113 112 0 0,-1-1 0 0 0,-1 1 0 0 0,0-1 1 0 0,-6 11-1 0 0,1-4 464 0 0,10-18-558 0 0,1 0-1 0 0,-1 0 1 0 0,0 0 0 0 0,0 0-1 0 0,0 0 1 0 0,0 0-1 0 0,0 0 1 0 0,0 0-1 0 0,0 0 1 0 0,0 0-1 0 0,0 0 1 0 0,0 0-1 0 0,1 0 1 0 0,-1 0-1 0 0,0 1 1 0 0,0-1 0 0 0,0 0-1 0 0,0 0 1 0 0,0 0-1 0 0,0 0 1 0 0,0 0-1 0 0,0 0 1 0 0,0 0-1 0 0,0 0 1 0 0,0 0-1 0 0,1 0 1 0 0,-1 0-1 0 0,0 0 1 0 0,0 0-1 0 0,0 0 1 0 0,0 0 0 0 0,0 1-1 0 0,0-1 1 0 0,0 0-1 0 0,0 0 1 0 0,0 0-1 0 0,0 0 1 0 0,0 0-1 0 0,0 0 1 0 0,0 0-1 0 0,0 0 1 0 0,0 1-1 0 0,127-114-12223 0 0,-38 32 8254 0 0,5 9 4467 0 0,-94 72-432 0 0,0 0 0 0 0,1-1 0 0 0,-1 1 0 0 0,0 0 0 0 0,0 0 0 0 0,1-1 0 0 0,-1 1-1 0 0,0 0 1 0 0,0 0 0 0 0,1 0 0 0 0,-1-1 0 0 0,0 1 0 0 0,1 0 0 0 0,-1 0 0 0 0,0 0-1 0 0,1 0 1 0 0,-1 0 0 0 0,0-1 0 0 0,1 1 0 0 0,-1 0 0 0 0,0 0 0 0 0,1 0 0 0 0,-1 0 0 0 0,0 0-1 0 0,1 0 1 0 0,-1 0 0 0 0,0 0 0 0 0,1 0 0 0 0,-1 1 0 0 0,0-1 0 0 0,1 0 0 0 0,-1 0-1 0 0,0 0 1 0 0,1 0 0 0 0,-1 0 0 0 0,0 1 0 0 0,1-1 0 0 0,-1 0 0 0 0,0 0 0 0 0,0 0-1 0 0,1 1 1 0 0,-1-1 0 0 0,0 0 0 0 0,0 0 0 0 0,1 1 0 0 0,-1-1 0 0 0,0 1 0 0 0,-1 22 2376 0 0,-15 28 422 0 0,16-50-2787 0 0,-4 8 245 0 0,1 0 0 0 0,0 0 0 0 0,1 0 1 0 0,0 0-1 0 0,1 1 0 0 0,-1-1 0 0 0,2 0 0 0 0,0 18 0 0 0,0-27-328 0 0,0 0-1 0 0,0 1 1 0 0,0-1-1 0 0,0 0 0 0 0,0 1 1 0 0,0-1-1 0 0,0 0 0 0 0,0 1 1 0 0,0-1-1 0 0,0 0 0 0 0,0 1 1 0 0,0-1-1 0 0,0 0 1 0 0,1 1-1 0 0,-1-1 0 0 0,0 0 1 0 0,0 1-1 0 0,0-1 0 0 0,1 0 1 0 0,-1 0-1 0 0,0 1 1 0 0,0-1-1 0 0,0 0 0 0 0,1 0 1 0 0,-1 1-1 0 0,0-1 0 0 0,1 0 1 0 0,-1 0-1 0 0,0 0 0 0 0,0 0 1 0 0,1 1-1 0 0,-1-1 1 0 0,0 0-1 0 0,1 0 0 0 0,-1 0 1 0 0,0 0-1 0 0,1 0 0 0 0,-1 0 1 0 0,1 0-1 0 0,-1 0 1 0 0,0 0-1 0 0,1 0 0 0 0,15-11 26 0 0,11-20-44 0 0,-8-5 185 0 0,-1-1-1 0 0,-2-1 1 0 0,-2 0-1 0 0,12-48 1 0 0,-7 23 1839 0 0,-19 62-1967 0 0,0 0-1 0 0,1 1 1 0 0,-1-1 0 0 0,0 0-1 0 0,1 0 1 0 0,-1 0 0 0 0,0 0 0 0 0,1 1-1 0 0,-1-1 1 0 0,1 0 0 0 0,-1 0-1 0 0,1 1 1 0 0,-1-1 0 0 0,1 0-1 0 0,0 1 1 0 0,-1-1 0 0 0,1 1-1 0 0,0-1 1 0 0,0 0 0 0 0,-1 1-1 0 0,1 0 1 0 0,0-1 0 0 0,0 1-1 0 0,0 0 1 0 0,0-1 0 0 0,-1 1 0 0 0,1 0-1 0 0,0 0 1 0 0,1-1 0 0 0,0 2-16 0 0,0-1 1 0 0,1 0 0 0 0,-1 1 0 0 0,0 0 0 0 0,0-1 0 0 0,0 1 0 0 0,0 0-1 0 0,0 0 1 0 0,0 0 0 0 0,0 0 0 0 0,-1 1 0 0 0,3 0 0 0 0,8 9-353 0 0,-1 0 1 0 0,19 21 0 0 0,-24-24-20 0 0,16 16-1044 0 0,9 13-4760 0 0,2-2 1 0 0,65 53-1 0 0,-67-67 3955 0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07T15:08:02.1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130 329 716 0 0,'-27'-61'2432'0'0,"-72"-184"12434"0"0,95 222-12228 0 0,13 30-565 0 0,16 31-979 0 0,9 31-981 0 0,-4 1 1 0 0,-2 2-1 0 0,-4 1 1 0 0,-3 0 0 0 0,-3 2-1 0 0,15 140 1 0 0,-32-196-47 0 0,0-8 59 0 0,0-1 0 0 0,1 0 0 0 0,-1 0 0 0 0,2 1 0 0 0,4 11 0 0 0,-6-20-112 0 0,-1 0-1 0 0,1 0 0 0 0,0 0 0 0 0,0 0 1 0 0,0-1-1 0 0,1 1 0 0 0,-1-1 1 0 0,0 1-1 0 0,1-1 0 0 0,-1 1 0 0 0,1-1 1 0 0,-1 0-1 0 0,1 1 0 0 0,0-1 1 0 0,-1 0-1 0 0,1 0 0 0 0,0 0 0 0 0,0-1 1 0 0,0 1-1 0 0,0 0 0 0 0,0-1 1 0 0,0 1-1 0 0,0-1 0 0 0,0 1 0 0 0,0-1 1 0 0,0 0-1 0 0,0 0 0 0 0,0 0 1 0 0,0 0-1 0 0,0-1 0 0 0,0 1 0 0 0,3-1 1 0 0,57-13-66 0 0,-45 8 21 0 0,0 1 0 0 0,1 1 0 0 0,-1 1 0 0 0,1 1 0 0 0,0 0 0 0 0,-1 1 0 0 0,1 1 0 0 0,0 1 1 0 0,0 0-1 0 0,20 5 0 0 0,-36-6 36 0 0,0 0 1 0 0,0 1-1 0 0,0-1 1 0 0,0 1-1 0 0,0-1 1 0 0,0 1-1 0 0,0 0 1 0 0,0 0-1 0 0,0 0 1 0 0,0 0-1 0 0,-1 0 1 0 0,1 0-1 0 0,0 0 1 0 0,-1 0-1 0 0,1 1 1 0 0,-1-1-1 0 0,1 1 1 0 0,-1-1-1 0 0,0 1 1 0 0,1-1-1 0 0,-1 1 1 0 0,0 0-1 0 0,0 0 1 0 0,0 0-1 0 0,0-1 1 0 0,-1 1-1 0 0,1 0 1 0 0,0 0-1 0 0,-1 0 1 0 0,0 0-1 0 0,1 0 1 0 0,-1 0-1 0 0,0 0 1 0 0,0 0-1 0 0,0 1 1 0 0,0-1-1 0 0,0 0 1 0 0,-1 0-1 0 0,1 0 1 0 0,-1 0-1 0 0,1 0 1 0 0,-1 0-1 0 0,0-1 1 0 0,0 1-1 0 0,-1 3 1 0 0,-2 2 133 0 0,-1 0 0 0 0,1 0 0 0 0,-1 0 0 0 0,0-1 1 0 0,-1 1-1 0 0,0-1 0 0 0,0-1 0 0 0,0 1 0 0 0,-1-1 1 0 0,-8 5-1 0 0,-1-1 199 0 0,0-2 1 0 0,0 0-1 0 0,-1-1 0 0 0,0 0 1 0 0,0-1-1 0 0,0-1 1 0 0,0-1-1 0 0,-20 1 0 0 0,24-3-243 0 0,-1 0 0 0 0,1-1 0 0 0,0-1-1 0 0,-1 0 1 0 0,1-1 0 0 0,0 0 0 0 0,-1-1-1 0 0,1 0 1 0 0,1-2 0 0 0,-1 1-1 0 0,-15-9 1 0 0,27 13-106 0 0,-1-1 0 0 0,0 0 0 0 0,1 0 0 0 0,-1 0 0 0 0,1 0 0 0 0,-1 0-1 0 0,1 0 1 0 0,-1 0 0 0 0,1 0 0 0 0,0-1 0 0 0,-1 1 0 0 0,1 0 0 0 0,0-1 0 0 0,0 1 0 0 0,0-1-1 0 0,0 0 1 0 0,0 1 0 0 0,1-1 0 0 0,-1 0 0 0 0,0 1 0 0 0,1-1 0 0 0,-1 0 0 0 0,1-3-1 0 0,0 3-48 0 0,1 0 0 0 0,-1-1-1 0 0,1 1 1 0 0,0 0-1 0 0,0 0 1 0 0,0 0 0 0 0,0 0-1 0 0,0 0 1 0 0,0 0-1 0 0,0 0 1 0 0,1 0 0 0 0,-1 0-1 0 0,1 1 1 0 0,0-1-1 0 0,-1 0 1 0 0,3-1-1 0 0,10-7-615 0 0,1 0-1 0 0,0 1 0 0 0,31-14 1 0 0,-38 19 394 0 0,297-154-4699 0 0,-305 158 5045 0 0,1-1 0 0 0,-1 1 0 0 0,0 0 0 0 0,1 0 0 0 0,-1 0 0 0 0,1 0 0 0 0,-1-1 0 0 0,1 1 0 0 0,-1 0 0 0 0,1 0 0 0 0,-1 0 0 0 0,0 0 0 0 0,1 0 0 0 0,-1 0 0 0 0,1 0 0 0 0,-1 0 0 0 0,1 0 0 0 0,-1 1 0 0 0,1-1 0 0 0,-1 0 0 0 0,0 0 0 0 0,1 0 0 0 0,-1 0 0 0 0,1 1 0 0 0,-1-1 0 0 0,0 0 0 0 0,1 0 0 0 0,-1 1 0 0 0,1-1-1 0 0,-1 0 1 0 0,0 1 0 0 0,0-1 0 0 0,1 0 0 0 0,-1 1 0 0 0,0-1 0 0 0,1 0 0 0 0,-1 1 0 0 0,0-1 0 0 0,0 1 0 0 0,0-1 0 0 0,0 1 0 0 0,1-1 0 0 0,-1 0 0 0 0,0 1 0 0 0,0-1 0 0 0,0 1 0 0 0,0-1 0 0 0,0 1 0 0 0,0-1 0 0 0,0 1 0 0 0,0-1 0 0 0,0 0 0 0 0,0 1 0 0 0,0-1 0 0 0,-1 1 0 0 0,1-1 0 0 0,0 1 0 0 0,0-1 0 0 0,0 0 0 0 0,-1 1 0 0 0,-7 51 1637 0 0,1-6-1118 0 0,7-42-577 0 0,0 0 1 0 0,0 1-1 0 0,1-1 1 0 0,-1 0-1 0 0,1 0 1 0 0,0 0-1 0 0,0 1 1 0 0,1-1-1 0 0,-1 0 0 0 0,1-1 1 0 0,0 1-1 0 0,0 0 1 0 0,0 0-1 0 0,1-1 1 0 0,-1 1-1 0 0,1-1 1 0 0,0 0-1 0 0,0 0 1 0 0,0 0-1 0 0,0 0 0 0 0,0-1 1 0 0,1 1-1 0 0,-1-1 1 0 0,1 0-1 0 0,0 1 1 0 0,-1-2-1 0 0,8 4 1 0 0,-4-4-22 0 0,0 0 1 0 0,0 0-1 0 0,0 0 1 0 0,0 0-1 0 0,0-1 1 0 0,0-1-1 0 0,0 1 1 0 0,0-1-1 0 0,0 0 0 0 0,0-1 1 0 0,0 1-1 0 0,0-1 1 0 0,-1-1-1 0 0,1 1 1 0 0,-1-1-1 0 0,8-5 1 0 0,1-1 6 0 0,-1 0 0 0 0,1-2 1 0 0,-2 0-1 0 0,1 0 0 0 0,19-23 0 0 0,-23 33-516 0 0,16 13-3750 0 0,1 1-2451 0 0,-24-13 6277 0 0,1 0 0 0 0,0 0 0 0 0,-1 0 0 0 0,1-1 1 0 0,0 1-1 0 0,-1-1 0 0 0,1 0 0 0 0,-1 1 1 0 0,1-2-1 0 0,-1 1 0 0 0,1 0 0 0 0,-1-1 0 0 0,0 0 1 0 0,0 1-1 0 0,0-1 0 0 0,0-1 0 0 0,0 1 1 0 0,0 0-1 0 0,4-5 0 0 0,-3 2 476 0 0,-1 0-1 0 0,0 0 1 0 0,0 0-1 0 0,0 0 1 0 0,0 0-1 0 0,-1 0 1 0 0,0-1 0 0 0,0 1-1 0 0,0-1 1 0 0,-1 0-1 0 0,2-10 1 0 0,-3 8 683 0 0,1 0 0 0 0,-1 1 0 0 0,0-1 1 0 0,-1 0-1 0 0,0 1 0 0 0,-4-15 0 0 0,4 17-90 0 0,0 1 0 0 0,-1-1 0 0 0,1 1 0 0 0,-1-1 0 0 0,-1 1 1 0 0,1 0-1 0 0,0 0 0 0 0,-1 0 0 0 0,0 0 0 0 0,0 0 0 0 0,0 1 0 0 0,0-1 0 0 0,-1 1 0 0 0,0 0 0 0 0,1 0 0 0 0,-1 0 0 0 0,0 1 1 0 0,-5-3-1 0 0,9 4-566 0 0,0 1 0 0 0,-1 0 0 0 0,1 0 0 0 0,-1-1-1 0 0,1 1 1 0 0,-1 0 0 0 0,1 0 0 0 0,-1 0 0 0 0,1 0 0 0 0,-1-1 0 0 0,1 1 0 0 0,-1 0 0 0 0,1 0 0 0 0,-1 0 0 0 0,1 0 0 0 0,-1 0 0 0 0,1 0 0 0 0,-1 0 0 0 0,1 0 0 0 0,-1 0 0 0 0,1 1 0 0 0,-1-1 0 0 0,1 0 0 0 0,0 0 0 0 0,-1 0 0 0 0,1 1 0 0 0,-1-1 0 0 0,1 0 0 0 0,-1 0 0 0 0,1 1 0 0 0,0-1 0 0 0,-1 0 0 0 0,1 1 0 0 0,-1 0 0 0 0,-1 19 621 0 0,13 21-422 0 0,11 10-89 0 0,-5-15-159 0 0,15 46-1 0 0,-29-71 72 0 0,0 0 0 0 0,-1 0 0 0 0,0 0-1 0 0,-1 0 1 0 0,0 0 0 0 0,0 0-1 0 0,-1 0 1 0 0,-1 0 0 0 0,-1 12-1 0 0,1-21-54 0 0,1 0-1 0 0,0 0 1 0 0,-1-1-1 0 0,1 1 1 0 0,-1 0-1 0 0,0-1 1 0 0,1 1-1 0 0,-1-1 1 0 0,0 1-1 0 0,0-1 1 0 0,0 1-1 0 0,0-1 1 0 0,0 0-1 0 0,0 1 1 0 0,-1-1-1 0 0,1 0 1 0 0,0 0-1 0 0,-1 0 1 0 0,1 0-1 0 0,0 0 1 0 0,-1 0-1 0 0,1 0 1 0 0,-1 0-1 0 0,0-1 1 0 0,1 1-1 0 0,-1-1 1 0 0,0 1-1 0 0,1-1 1 0 0,-1 0-1 0 0,0 1 1 0 0,0-1-1 0 0,1 0 1 0 0,-1 0-1 0 0,0 0 1 0 0,1 0-1 0 0,-1-1 1 0 0,0 1-1 0 0,0 0 1 0 0,-2-2-1 0 0,2 2-38 0 0,1 0-1 0 0,-1-1 0 0 0,1 0 1 0 0,0 1-1 0 0,-1-1 1 0 0,1 0-1 0 0,-1 1 0 0 0,1-1 1 0 0,0 0-1 0 0,0 0 1 0 0,0 0-1 0 0,-1 0 0 0 0,1 0 1 0 0,0 0-1 0 0,0-1 0 0 0,0 1 1 0 0,0 0-1 0 0,1 0 1 0 0,-1-1-1 0 0,0 1 0 0 0,1-1 1 0 0,-1 1-1 0 0,0-1 0 0 0,1 1 1 0 0,0-1-1 0 0,-1 1 1 0 0,1-1-1 0 0,0 1 0 0 0,0-1 1 0 0,0 1-1 0 0,0-1 0 0 0,0 1 1 0 0,0-1-1 0 0,0 1 1 0 0,1-1-1 0 0,-1 1 0 0 0,0-1 1 0 0,1 1-1 0 0,-1-1 1 0 0,1 1-1 0 0,1-3 0 0 0,13-16-2895 0 0,0 0-1 0 0,2 1 1 0 0,0 0-1 0 0,2 2 0 0 0,0 0 1 0 0,39-26-1 0 0,-39 28 1845 0 0,7-3 358 0 0,-2 10 4834 0 0,-23 8-3822 0 0,0 0-1 0 0,-1 0 1 0 0,1 0-1 0 0,0 0 1 0 0,0 0-1 0 0,0 0 0 0 0,0 0 1 0 0,0 0-1 0 0,0 1 1 0 0,0-1-1 0 0,-1 0 0 0 0,1 1 1 0 0,0-1-1 0 0,0 1 1 0 0,-1-1-1 0 0,1 1 0 0 0,0-1 1 0 0,0 1-1 0 0,-1-1 1 0 0,2 2-1 0 0,0 0 232 0 0,-1 1-1 0 0,0-1 0 0 0,1 1 1 0 0,-1-1-1 0 0,0 1 1 0 0,-1-1-1 0 0,1 1 1 0 0,0-1-1 0 0,-1 1 1 0 0,1 2-1 0 0,0 4-235 0 0,1-1-1 0 0,0 0 1 0 0,1 0 0 0 0,-1 0 0 0 0,1 0-1 0 0,1 0 1 0 0,0-1 0 0 0,0 1-1 0 0,0-1 1 0 0,1 0 0 0 0,0 0-1 0 0,0-1 1 0 0,9 10 0 0 0,-10-14-305 0 0,-1 1 0 0 0,1 0 0 0 0,-1-1 0 0 0,1 0 0 0 0,0 0 0 0 0,0 0 0 0 0,0 0-1 0 0,0-1 1 0 0,0 1 0 0 0,0-1 0 0 0,0 0 0 0 0,1 0 0 0 0,-1-1 0 0 0,0 1 0 0 0,1-1 0 0 0,-1 0 0 0 0,0 0 0 0 0,1 0 0 0 0,-1-1 0 0 0,0 1 0 0 0,1-1 0 0 0,-1 0 0 0 0,0-1 0 0 0,0 1 0 0 0,0-1 0 0 0,0 1-1 0 0,5-4 1 0 0,23-19-97 0 0,6-4-588 0 0,-37 27 256 0 0,1 0 1 0 0,0 0-1 0 0,0 0 1 0 0,-1 1-1 0 0,1-1 0 0 0,0 1 1 0 0,0-1-1 0 0,0 1 1 0 0,-1 0-1 0 0,1 0 1 0 0,0 0-1 0 0,0 0 0 0 0,0 0 1 0 0,0 0-1 0 0,0 0 1 0 0,0 1-1 0 0,-1-1 1 0 0,1 1-1 0 0,0-1 0 0 0,2 2 1 0 0,2 1-920 0 0,0-1 0 0 0,1 1 1 0 0,-1-1-1 0 0,0 0 0 0 0,1-1 0 0 0,-1 0 1 0 0,1 0-1 0 0,-1 0 0 0 0,1-1 1 0 0,6 0-1 0 0,2-1-156 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07T15:08:02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67 779 276 0 0,'0'0'239'0'0,"0"0"1"0"0,-1-1-1 0 0,1 1 0 0 0,0-1 0 0 0,0 1 1 0 0,-1-1-1 0 0,1 1 0 0 0,0 0 0 0 0,-1-1 0 0 0,1 1 1 0 0,0-1-1 0 0,-1 1 0 0 0,1 0 0 0 0,-1-1 1 0 0,1 1-1 0 0,-1 0 0 0 0,1 0 0 0 0,0 0 1 0 0,-1-1-1 0 0,1 1 0 0 0,-1 0 0 0 0,1 0 1 0 0,-1 0-1 0 0,1 0 0 0 0,-1 0 0 0 0,1 0 1 0 0,-1 0-1 0 0,1 0 0 0 0,-1 0 0 0 0,1 0 1 0 0,-1 0-1 0 0,0 0 0 0 0,0 0 0 0 0,-15 13 4926 0 0,14-9-4576 0 0,-1-1-1 0 0,1 1 0 0 0,0 0 0 0 0,0 0 0 0 0,0 0 0 0 0,0 0 0 0 0,-2 8 0 0 0,4-8-398 0 0,0 0 0 0 0,0 0-1 0 0,0-1 1 0 0,1 1-1 0 0,0-1 1 0 0,-1 1 0 0 0,1 0-1 0 0,0-1 1 0 0,0 1-1 0 0,4 5 1 0 0,-4-7-391 0 0,1 1 0 0 0,-1 0 1 0 0,1-1-1 0 0,0 1 0 0 0,0-1 0 0 0,0 0 0 0 0,0 1 1 0 0,1-1-1 0 0,-1 0 0 0 0,0 0 0 0 0,4 2 0 0 0,-4-4-56 0 0,-1 1-1 0 0,1 0 0 0 0,0 0 0 0 0,-1-1 0 0 0,1 1 1 0 0,0-1-1 0 0,-1 1 0 0 0,1-1 0 0 0,0 0 0 0 0,0 0 1 0 0,-1 0-1 0 0,1 0 0 0 0,0 0 0 0 0,-1 0 0 0 0,1 0 1 0 0,0-1-1 0 0,0 1 0 0 0,-1 0 0 0 0,3-2 0 0 0,-2 1-126 0 0,0 0-1 0 0,1-1 1 0 0,-1 1-1 0 0,0-1 1 0 0,0 0-1 0 0,0 0 0 0 0,0 1 1 0 0,0-2-1 0 0,-1 1 1 0 0,1 0-1 0 0,0 0 1 0 0,-1 0-1 0 0,0-1 0 0 0,1 1 1 0 0,0-5-1 0 0,4-8-457 0 0,-1-1-1 0 0,0 1 1 0 0,-1-1-1 0 0,2-19 1 0 0,-4 9 563 0 0,0-51 1 0 0,-27-129 3019 0 0,23 196-2653 0 0,-10-72 1494 0 0,-19-99 4504 0 0,24 150-3053 0 0,-1 0 1 0 0,-2 1-1 0 0,-21-46 0 0 0,16 56-179 0 0,15 20-2796 0 0,-1 0-1 0 0,1 0 1 0 0,0 0 0 0 0,-1 1-1 0 0,1-1 1 0 0,0 0-1 0 0,-1 0 1 0 0,1 0 0 0 0,0 0-1 0 0,0 0 1 0 0,-1 0 0 0 0,1 1-1 0 0,0-1 1 0 0,-1 0 0 0 0,1 0-1 0 0,0 0 1 0 0,0 1 0 0 0,-1-1-1 0 0,1 0 1 0 0,0 0 0 0 0,0 1-1 0 0,0-1 1 0 0,0 0 0 0 0,-1 1-1 0 0,1-1 1 0 0,0 0 0 0 0,0 0-1 0 0,0 1 1 0 0,0-1 0 0 0,0 0-1 0 0,0 1 1 0 0,0-1 0 0 0,0 0-1 0 0,0 1 1 0 0,0 0-1 0 0,-1 43 1385 0 0,18 44-1680 0 0,4-1 0 0 0,3-1 0 0 0,59 137 0 0 0,-81-219 163 0 0,14 35-1339 0 0,36 64 1 0 0,-46-94 899 0 0,-1 0 1 0 0,1 0-1 0 0,1-1 1 0 0,-1 0 0 0 0,1 0-1 0 0,1 0 1 0 0,-1-1-1 0 0,1 0 1 0 0,1-1 0 0 0,-1 0-1 0 0,1 0 1 0 0,16 7 0 0 0,-20-11 187 0 0,0-1 0 0 0,0 0 1 0 0,0 0-1 0 0,0-1 1 0 0,0 0-1 0 0,0 0 1 0 0,0 0-1 0 0,0 0 1 0 0,0-1-1 0 0,-1 1 0 0 0,1-1 1 0 0,0-1-1 0 0,0 1 1 0 0,0-1-1 0 0,-1 1 1 0 0,1-1-1 0 0,-1-1 1 0 0,1 1-1 0 0,-1-1 0 0 0,0 1 1 0 0,0-1-1 0 0,0-1 1 0 0,4-3-1 0 0,-2 1 397 0 0,1 0 0 0 0,-2-1 0 0 0,1 1 0 0 0,-1-1-1 0 0,7-12 1 0 0,-8 13 691 0 0,-1 0 0 0 0,-1 0 0 0 0,1 0-1 0 0,-1-1 1 0 0,0 1 0 0 0,0-1 0 0 0,0-4 4096 0 0,-5 30 666 0 0,3-11-5381 0 0,-1 0 0 0 0,1 0 0 0 0,0 0 0 0 0,1-1 0 0 0,0 1-1 0 0,2 13 1 0 0,1-11-114 0 0,0 0 0 0 0,1 0 0 0 0,0 0 0 0 0,1-1 0 0 0,0 0-1 0 0,0 0 1 0 0,1 0 0 0 0,0-1 0 0 0,0 0 0 0 0,9 8-1 0 0,-14-14-19 0 0,1 0 0 0 0,-1 0 0 0 0,1 0 0 0 0,0 0 0 0 0,0 0 0 0 0,-1 0 0 0 0,1-1-1 0 0,0 1 1 0 0,0-1 0 0 0,1 0 0 0 0,-1 0 0 0 0,0 0 0 0 0,0 0 0 0 0,0-1 0 0 0,1 1-1 0 0,-1-1 1 0 0,0 0 0 0 0,1 0 0 0 0,-1 0 0 0 0,0 0 0 0 0,0-1 0 0 0,1 1 0 0 0,-1-1-1 0 0,0 0 1 0 0,0 0 0 0 0,0 0 0 0 0,1 0 0 0 0,-1 0 0 0 0,-1-1 0 0 0,1 0 0 0 0,0 1-1 0 0,0-1 1 0 0,-1 0 0 0 0,1 0 0 0 0,-1-1 0 0 0,4-3 0 0 0,-4 4 12 0 0,0 0 0 0 0,0 0 1 0 0,-1 0-1 0 0,1 0 1 0 0,-1 0-1 0 0,0 0 0 0 0,1-1 1 0 0,-1 1-1 0 0,0-1 0 0 0,0 1 1 0 0,-1-1-1 0 0,1 1 0 0 0,0-1 1 0 0,-1 1-1 0 0,1-1 0 0 0,-1 0 1 0 0,0 1-1 0 0,0-1 0 0 0,0 0 1 0 0,-1-3-1 0 0,0 1 55 0 0,-1 0 0 0 0,1 0-1 0 0,-1 0 1 0 0,0 1 0 0 0,-1-1-1 0 0,1 1 1 0 0,-1-1 0 0 0,0 1-1 0 0,0 0 1 0 0,-4-4 0 0 0,-2-2 69 0 0,0 2 1 0 0,0-1-1 0 0,-1 1 0 0 0,0 1 1 0 0,0-1-1 0 0,-1 2 1 0 0,-22-11-1 0 0,24 13-726 0 0,0 1 0 0 0,-1 0 0 0 0,1 1 0 0 0,-1 0 0 0 0,0 0 0 0 0,0 1 0 0 0,1 1 0 0 0,-1-1 0 0 0,0 2 0 0 0,0-1 0 0 0,0 1 0 0 0,-16 4 0 0 0,18-3 11 0 0,1 1 1 0 0,0 0-1 0 0,0 0 1 0 0,0 1-1 0 0,0 0 0 0 0,0 0 1 0 0,1 1-1 0 0,0-1 1 0 0,0 1-1 0 0,0 1 0 0 0,0-1 1 0 0,1 1-1 0 0,0 0 1 0 0,0 0-1 0 0,1 0 0 0 0,-7 12 1 0 0,-24 60-8240 0 0,10 6 3897 0 0,12-28 3166 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07T15:08:04.1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96 298 1444 0 0,'-24'-36'3144'0'0,"8"14"948"0"0,-22-44 1 0 0,35 58-3038 0 0,-1 1 0 0 0,2-1 1 0 0,-1 0-1 0 0,1 0 1 0 0,1 0-1 0 0,-2-8 1 0 0,6-1 3428 0 0,7 27-2338 0 0,8 27-1108 0 0,0 65-519 0 0,0 7-450 0 0,-16-99-91 0 0,1-1 1 0 0,0 0-1 0 0,1 0 0 0 0,0 0 1 0 0,0-1-1 0 0,1 1 0 0 0,0-1 1 0 0,10 14-1 0 0,-14-22 17 0 0,-1 1 1 0 0,1-1-1 0 0,-1 1 0 0 0,0-1 1 0 0,1 1-1 0 0,-1-1 0 0 0,1 1 1 0 0,0-1-1 0 0,-1 0 0 0 0,1 1 1 0 0,-1-1-1 0 0,1 0 0 0 0,-1 1 1 0 0,1-1-1 0 0,0 0 1 0 0,-1 0-1 0 0,1 0 0 0 0,0 0 1 0 0,-1 1-1 0 0,1-1 0 0 0,0 0 1 0 0,-1 0-1 0 0,1 0 0 0 0,0 0 1 0 0,-1 0-1 0 0,1-1 0 0 0,0 1 1 0 0,-1 0-1 0 0,2 0 0 0 0,14-17-74 0 0,3-28 19 0 0,11-70 39 0 0,-23 80 35 0 0,2-1 0 0 0,1 2 0 0 0,2-1 1 0 0,1 2-1 0 0,19-35 0 0 0,-31 66-13 0 0,0 0 1 0 0,0-1-1 0 0,0 1 0 0 0,1 1 0 0 0,-1-1 0 0 0,0 0 0 0 0,1 0 1 0 0,-1 0-1 0 0,1 1 0 0 0,0-1 0 0 0,0 1 0 0 0,-1-1 0 0 0,1 1 0 0 0,0 0 1 0 0,0 0-1 0 0,0-1 0 0 0,0 1 0 0 0,1 1 0 0 0,3-2 0 0 0,-5 2 0 0 0,1 0-1 0 0,-1 0 1 0 0,1 1-1 0 0,-1-1 1 0 0,0 1-1 0 0,1-1 0 0 0,-1 1 1 0 0,1 0-1 0 0,-1 0 1 0 0,0-1-1 0 0,0 1 1 0 0,1 0-1 0 0,-1 0 0 0 0,0 0 1 0 0,0 0-1 0 0,0 0 1 0 0,0 1-1 0 0,0-1 1 0 0,0 0-1 0 0,-1 0 1 0 0,2 3-1 0 0,5 8-8 0 0,-2 1 1 0 0,0 0-1 0 0,0 0 1 0 0,4 26-1 0 0,-2-8 55 0 0,27 107-3641 0 0,-7-72-1967 0 0,10-6-3627 0 0,-35-58 8670 0 0,0 0-1 0 0,0 1 1 0 0,0-1-1 0 0,1 0 0 0 0,-1 0 1 0 0,0 0-1 0 0,1-1 1 0 0,0 1-1 0 0,-1 0 1 0 0,1-1-1 0 0,0 0 0 0 0,0 0 1 0 0,5 2-1 0 0,4-2-1083 0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07T15:08:04.5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4 353 280 0 0,'8'-6'1294'0'0,"-1"-1"0"0"0,0 0 1 0 0,0 0-1 0 0,0 0 0 0 0,-1-1 0 0 0,7-11 0 0 0,-6 7-821 0 0,0 0-1 0 0,-1 0 0 0 0,-1-1 1 0 0,6-17-1 0 0,-7 15-545 0 0,-1-1 0 0 0,0 1 0 0 0,-1-1-1 0 0,1-25 1 0 0,-10-25 667 0 0,7 64-518 0 0,0 0 0 0 0,0 0 0 0 0,-1 1-1 0 0,1-1 1 0 0,0 0 0 0 0,-1 0 0 0 0,1 0 0 0 0,-1 0 0 0 0,0 1 0 0 0,0-1-1 0 0,0 0 1 0 0,0 0 0 0 0,0 1 0 0 0,0-1 0 0 0,0 1 0 0 0,0-1-1 0 0,-1 1 1 0 0,1 0 0 0 0,0-1 0 0 0,-1 1 0 0 0,1 0 0 0 0,-1 0 0 0 0,0 0-1 0 0,1 0 1 0 0,-1 0 0 0 0,0 0 0 0 0,0 1 0 0 0,1-1 0 0 0,-1 0-1 0 0,-4 0 1 0 0,4 2 45 0 0,-1-1-1 0 0,1 1 0 0 0,-1 0 0 0 0,1 0 1 0 0,-1 0-1 0 0,1 0 0 0 0,-1 1 0 0 0,1-1 1 0 0,0 0-1 0 0,0 1 0 0 0,-1 0 1 0 0,1-1-1 0 0,0 1 0 0 0,1 0 0 0 0,-1 0 1 0 0,0 0-1 0 0,0 0 0 0 0,1 1 0 0 0,0-1 1 0 0,-1 0-1 0 0,-1 5 0 0 0,0-1-109 0 0,0 1-1 0 0,1 0 1 0 0,-1 0 0 0 0,1 0-1 0 0,1 0 1 0 0,-1 1 0 0 0,1-1-1 0 0,1 0 1 0 0,-1 1 0 0 0,1-1-1 0 0,0 1 1 0 0,1-1-1 0 0,0 0 1 0 0,0 1 0 0 0,1-1-1 0 0,-1 0 1 0 0,2 0 0 0 0,-1 0-1 0 0,1 0 1 0 0,0 0-1 0 0,0-1 1 0 0,1 1 0 0 0,0-1-1 0 0,0 0 1 0 0,6 7 0 0 0,-6-8-394 0 0,1 0 0 0 0,0 0 1 0 0,0 0-1 0 0,1-1 0 0 0,-1 0 1 0 0,1 0-1 0 0,0 0 1 0 0,0-1-1 0 0,0 0 0 0 0,0 0 1 0 0,13 4-1 0 0,-13-6-221 0 0,1 0 0 0 0,-1 0 0 0 0,0 0 0 0 0,0-1 0 0 0,0 0 0 0 0,1 0 0 0 0,-1 0 0 0 0,0-1 0 0 0,0 0 0 0 0,0 0 0 0 0,0-1 0 0 0,0 0 0 0 0,0 0 0 0 0,9-4 0 0 0,13-11-1342 0 0,3-5 397 0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07T15:08:05.2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73 222 96 0 0,'0'-31'1861'0'0,"-7"-52"1"0"0,6 75-1292 0 0,0 1 0 0 0,-1 0-1 0 0,0-1 1 0 0,0 1 0 0 0,0 0 0 0 0,-1 0 0 0 0,0 0 0 0 0,-1 0 0 0 0,1 1 0 0 0,-1-1 0 0 0,0 1 0 0 0,-10-11 0 0 0,14 17-480 0 0,-1-1 1 0 0,1 1 0 0 0,0-1-1 0 0,-1 1 1 0 0,1 0-1 0 0,0-1 1 0 0,-1 1 0 0 0,1-1-1 0 0,0 1 1 0 0,-1 0-1 0 0,1 0 1 0 0,-1-1 0 0 0,1 1-1 0 0,-1 0 1 0 0,1 0-1 0 0,0-1 1 0 0,-1 1 0 0 0,1 0-1 0 0,-1 0 1 0 0,1 0-1 0 0,-1 0 1 0 0,1 0 0 0 0,-1-1-1 0 0,1 1 1 0 0,-1 0-1 0 0,1 0 1 0 0,-1 1 0 0 0,1-1-1 0 0,-1 0 1 0 0,1 0-1 0 0,-1 0 1 0 0,1 0 0 0 0,-1 0-1 0 0,1 0 1 0 0,-1 1-1 0 0,0-1 1 0 0,-2 21 1533 0 0,11 29-490 0 0,18 35-607 0 0,44 99 0 0 0,-44-126-538 0 0,-3 1 1 0 0,-2 1 0 0 0,-3 1 0 0 0,13 86 0 0 0,-30-138 74 0 0,0 0 0 0 0,-1 0 1 0 0,0-1-1 0 0,-1 1 0 0 0,0 0 0 0 0,0 0 0 0 0,-1-1 1 0 0,0 1-1 0 0,-1-1 0 0 0,0 1 0 0 0,0-1 1 0 0,-1 0-1 0 0,-4 8 0 0 0,6-13 44 0 0,0 0 0 0 0,0 0 0 0 0,-1 0 0 0 0,1-1 0 0 0,-1 1 0 0 0,1-1 1 0 0,-1 1-1 0 0,0-1 0 0 0,0 0 0 0 0,0 0 0 0 0,0-1 0 0 0,0 1 0 0 0,-1 0 0 0 0,1-1 0 0 0,0 0 0 0 0,-1 0 0 0 0,1 0 0 0 0,-1 0 0 0 0,1-1 1 0 0,-1 1-1 0 0,1-1 0 0 0,-1 0 0 0 0,0 0 0 0 0,1 0 0 0 0,-1-1 0 0 0,1 1 0 0 0,-1-1 0 0 0,1 0 0 0 0,-1 0 0 0 0,1 0 0 0 0,0 0 1 0 0,-1 0-1 0 0,1-1 0 0 0,-4-2 0 0 0,3 3-93 0 0,1-1 0 0 0,-1 1-1 0 0,1-1 1 0 0,0 1 0 0 0,0-1 0 0 0,0 0 0 0 0,0-1 0 0 0,0 1 0 0 0,0 0 0 0 0,0-1 0 0 0,1 1 0 0 0,-1-1 0 0 0,1 0-1 0 0,0 0 1 0 0,0 0 0 0 0,0 0 0 0 0,0 0 0 0 0,1-1 0 0 0,-1 1 0 0 0,1 0 0 0 0,0-1 0 0 0,0 1 0 0 0,0-1-1 0 0,0 0 1 0 0,0 1 0 0 0,1-1 0 0 0,0 1 0 0 0,0-1 0 0 0,0 0 0 0 0,0 1 0 0 0,0-1 0 0 0,1 0 0 0 0,0 1 0 0 0,2-7-1 0 0,0 0-191 0 0,2 0-1 0 0,0 1 0 0 0,0-1 0 0 0,1 1 0 0 0,0 1 0 0 0,0-1 0 0 0,1 1 1 0 0,0 0-1 0 0,0 1 0 0 0,17-14 0 0 0,4 0-2753 0 0,60-34-1 0 0,-74 47 2360 0 0,2 1-1 0 0,-1 0 0 0 0,1 1 0 0 0,0 1 0 0 0,0 0 0 0 0,19-2 0 0 0,-34 6 606 0 0,1 1 0 0 0,-1 0 0 0 0,1 0-1 0 0,-1 0 1 0 0,0-1 0 0 0,1 1 0 0 0,-1 1 0 0 0,1-1 0 0 0,-1 0 0 0 0,0 0-1 0 0,1 0 1 0 0,-1 1 0 0 0,0-1 0 0 0,1 1 0 0 0,-1-1 0 0 0,0 1 0 0 0,1-1-1 0 0,-1 1 1 0 0,0 0 0 0 0,0 0 0 0 0,0 0 0 0 0,0 0 0 0 0,0-1 0 0 0,0 1-1 0 0,0 0 1 0 0,0 1 0 0 0,0-1 0 0 0,0 0 0 0 0,0 0 0 0 0,-1 0 0 0 0,1 0-1 0 0,0 1 1 0 0,-1-1 0 0 0,1 0 0 0 0,-1 1 0 0 0,0-1 0 0 0,1 0 0 0 0,-1 1-1 0 0,0-1 1 0 0,0 1 0 0 0,0-1 0 0 0,0 0 0 0 0,0 1 0 0 0,0-1 0 0 0,0 1-1 0 0,-1 0 1 0 0,0 12 660 0 0,-2 0 0 0 0,0 0-1 0 0,0 0 1 0 0,-6 13 0 0 0,0 3 168 0 0,7-21-757 0 0,0-1 1 0 0,1 1-1 0 0,0 0 0 0 0,1-1 0 0 0,1 15 0 0 0,-1-21-109 0 0,0-1-1 0 0,0 0 1 0 0,0 1 0 0 0,0-1 0 0 0,1 0-1 0 0,-1 1 1 0 0,1-1 0 0 0,-1 0 0 0 0,1 0-1 0 0,-1 1 1 0 0,1-1 0 0 0,0 0 0 0 0,-1 0-1 0 0,1 0 1 0 0,0 0 0 0 0,0 0 0 0 0,0 0-1 0 0,0 0 1 0 0,0 0 0 0 0,0 0 0 0 0,0 0-1 0 0,0-1 1 0 0,0 1 0 0 0,0 0 0 0 0,1-1 0 0 0,-1 1-1 0 0,0-1 1 0 0,0 1 0 0 0,1-1 0 0 0,-1 0-1 0 0,0 1 1 0 0,1-1 0 0 0,-1 0 0 0 0,0 0-1 0 0,1 0 1 0 0,-1 0 0 0 0,0 0 0 0 0,1 0-1 0 0,-1 0 1 0 0,0-1 0 0 0,1 1 0 0 0,-1 0-1 0 0,0-1 1 0 0,1 1 0 0 0,-1-1 0 0 0,1 0-1 0 0,4-2-154 0 0,0 0 0 0 0,-1 0 0 0 0,0 0 0 0 0,1 0 0 0 0,-1-1 0 0 0,0 0 0 0 0,-1 0 0 0 0,1 0 0 0 0,-1-1-1 0 0,6-7 1 0 0,38-57-1998 0 0,-41 57 1822 0 0,3-5-47 0 0,-1-1-1 0 0,8-24 0 0 0,17-30 366 0 0,-34 72 36 0 0,0 0 0 0 0,0 0-1 0 0,0 0 1 0 0,0 0 0 0 0,0 0-1 0 0,0-1 1 0 0,0 1 0 0 0,0 0-1 0 0,1 0 1 0 0,-1 0 0 0 0,0 0-1 0 0,0 0 1 0 0,0 0 0 0 0,0 0-1 0 0,0 0 1 0 0,0 0 0 0 0,0-1-1 0 0,0 1 1 0 0,1 0 0 0 0,-1 0-1 0 0,0 0 1 0 0,0 0 0 0 0,0 0-1 0 0,0 0 1 0 0,0 0 0 0 0,0 0-1 0 0,1 0 1 0 0,-1 0 0 0 0,0 0-1 0 0,0 0 1 0 0,0 0 0 0 0,0 0-1 0 0,0 0 1 0 0,0 0 0 0 0,1 0-1 0 0,-1 0 1 0 0,0 0 0 0 0,0 0-1 0 0,0 0 1 0 0,0 0 0 0 0,0 0-1 0 0,0 0 1 0 0,1 0 0 0 0,-1 1-1 0 0,0-1 1 0 0,0 0 0 0 0,0 0-1 0 0,0 0 1 0 0,0 0 0 0 0,0 0-1 0 0,0 0 1 0 0,0 0-1 0 0,0 0 1 0 0,1 0 0 0 0,-1 1-1 0 0,0-1 1 0 0,0 0 0 0 0,0 0-1 0 0,0 0 1 0 0,0 0 0 0 0,0 0-1 0 0,0 0 1 0 0,0 1 0 0 0,5 16 608 0 0,2 36-251 0 0,-5-31-297 0 0,14 42-70 0 0,-15-62-30 0 0,-1 1 1 0 0,1-1-1 0 0,0 0 1 0 0,0 0-1 0 0,0 0 1 0 0,0 1-1 0 0,0-1 0 0 0,0 0 1 0 0,1-1-1 0 0,-1 1 1 0 0,1 0-1 0 0,-1 0 1 0 0,1-1-1 0 0,0 1 0 0 0,-1 0 1 0 0,1-1-1 0 0,0 0 1 0 0,0 1-1 0 0,0-1 1 0 0,0 0-1 0 0,0 0 1 0 0,1 0-1 0 0,-1 0 0 0 0,0-1 1 0 0,3 1-1 0 0,-3-1-54 0 0,1-1 1 0 0,-1 1-1 0 0,1-1 0 0 0,-1 0 0 0 0,1 0 0 0 0,-1 0 1 0 0,1 0-1 0 0,-1 0 0 0 0,0-1 0 0 0,0 1 0 0 0,0-1 0 0 0,0 1 1 0 0,0-1-1 0 0,0 0 0 0 0,0 0 0 0 0,0 0 0 0 0,-1 0 1 0 0,1 0-1 0 0,-1 0 0 0 0,2-3 0 0 0,27-54-558 0 0,-22 42 591 0 0,13-40-27 0 0,-18 47 78 0 0,0 0 1 0 0,0 0-1 0 0,1 1 0 0 0,0-1 1 0 0,1 1-1 0 0,0 0 1 0 0,0 0-1 0 0,1 0 1 0 0,10-11-1 0 0,-15 19-1 0 0,-1 1 0 0 0,1-1 0 0 0,-1 1 0 0 0,1-1-1 0 0,-1 1 1 0 0,1-1 0 0 0,-1 1 0 0 0,1 0-1 0 0,0-1 1 0 0,-1 1 0 0 0,1 0 0 0 0,0-1 0 0 0,-1 1-1 0 0,1 0 1 0 0,0 0 0 0 0,-1 0 0 0 0,1 0-1 0 0,0-1 1 0 0,-1 1 0 0 0,1 0 0 0 0,0 0 0 0 0,0 0-1 0 0,-1 1 1 0 0,1-1 0 0 0,0 0 0 0 0,-1 0 0 0 0,1 0-1 0 0,0 0 1 0 0,-1 1 0 0 0,1-1 0 0 0,0 0-1 0 0,-1 1 1 0 0,2-1 0 0 0,13 25 467 0 0,-1 33 493 0 0,-11-25-544 0 0,5 38-78 0 0,-7-67-341 0 0,0 0 0 0 0,0-1 0 0 0,0 1 0 0 0,0 0 0 0 0,0-1 0 0 0,1 1 0 0 0,0-1 0 0 0,0 1 0 0 0,0-1 0 0 0,0 0 0 0 0,0 0 1 0 0,0 0-1 0 0,1 0 0 0 0,3 3 0 0 0,-5-5-5 0 0,0-1 0 0 0,1 1-1 0 0,-1 0 1 0 0,1 0 0 0 0,-1-1 0 0 0,1 1 0 0 0,-1-1 0 0 0,1 1 0 0 0,-1-1 0 0 0,1 0 0 0 0,-1 1 0 0 0,1-1 0 0 0,0 0 0 0 0,-1 0 0 0 0,1 0-1 0 0,-1 0 1 0 0,1 0 0 0 0,0-1 0 0 0,-1 1 0 0 0,1 0 0 0 0,-1-1 0 0 0,3 0 0 0 0,0-1-5 0 0,0-1 1 0 0,0 1-1 0 0,0-1 1 0 0,0 1-1 0 0,-1-1 0 0 0,1 0 1 0 0,-1 0-1 0 0,3-4 0 0 0,5-7-12 0 0,0 0 0 0 0,-2-1 0 0 0,10-17 0 0 0,-4 4 80 0 0,-2 2 207 0 0,1 0 1 0 0,1 1-1 0 0,34-42 1 0 0,-48 66-228 0 0,1 0 0 0 0,-1-1 0 0 0,0 1 1 0 0,1 0-1 0 0,-1 0 0 0 0,1 0 0 0 0,0 1 1 0 0,-1-1-1 0 0,1 0 0 0 0,0 1 0 0 0,-1-1 1 0 0,1 1-1 0 0,0-1 0 0 0,0 1 0 0 0,-1 0 1 0 0,1 0-1 0 0,0 0 0 0 0,0 0 0 0 0,-1 0 1 0 0,1 0-1 0 0,0 0 0 0 0,0 1 0 0 0,0-1 1 0 0,-1 0-1 0 0,1 1 0 0 0,0 0 0 0 0,-1-1 1 0 0,1 1-1 0 0,0 0 0 0 0,-1 0 0 0 0,1 0 1 0 0,-1 0-1 0 0,0 0 0 0 0,1 0 0 0 0,1 3 1 0 0,9 6-82 0 0,-1 1 1 0 0,-1 0 0 0 0,14 18-1 0 0,-8-9-403 0 0,-9-12-407 0 0,0-1 0 0 0,0-1 0 0 0,0 0 0 0 0,1 0 0 0 0,12 8 1 0 0,-17-12 469 0 0,-1-1 1 0 0,1 0 0 0 0,-1 0 0 0 0,1 0-1 0 0,0 0 1 0 0,0 0 0 0 0,0 0 0 0 0,-1-1-1 0 0,1 1 1 0 0,0-1 0 0 0,0 0 0 0 0,0 0-1 0 0,0 0 1 0 0,0 0 0 0 0,0 0 0 0 0,0-1-1 0 0,-1 1 1 0 0,1-1 0 0 0,0 0 0 0 0,0 0-1 0 0,-1 0 1 0 0,6-3 0 0 0,7-8-1175 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07T15:08:05.6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91 138 32 0 0,'1'-9'836'0'0,"-1"0"-1"0"0,0 1 1 0 0,0-1-1 0 0,-1 0 1 0 0,-1-9 0 0 0,2 16-493 0 0,-1 0 1 0 0,1 1-1 0 0,0-1 0 0 0,-1 0 1 0 0,1 0-1 0 0,-1 0 1 0 0,0 0-1 0 0,0 0 0 0 0,0 1 1 0 0,0-1-1 0 0,0 0 1 0 0,0 1-1 0 0,0-1 1 0 0,-1 0-1 0 0,1 1 0 0 0,0 0 1 0 0,-1-1-1 0 0,1 1 1 0 0,-1 0-1 0 0,0 0 0 0 0,1 0 1 0 0,-1 0-1 0 0,0 0 1 0 0,0 0-1 0 0,1 0 0 0 0,-1 1 1 0 0,0-1-1 0 0,-3 0 1 0 0,3 1-101 0 0,0 1 1 0 0,0-1 0 0 0,0 1-1 0 0,0 0 1 0 0,0 0 0 0 0,0-1-1 0 0,1 1 1 0 0,-1 1 0 0 0,0-1-1 0 0,1 0 1 0 0,-1 0 0 0 0,0 0-1 0 0,1 1 1 0 0,0-1 0 0 0,-1 1-1 0 0,1-1 1 0 0,0 1 0 0 0,0 0-1 0 0,0-1 1 0 0,0 1 0 0 0,0 0-1 0 0,0 0 1 0 0,0 0 0 0 0,1 0 0 0 0,-1 0-1 0 0,1 0 1 0 0,-1 0 0 0 0,1 2-1 0 0,-12 61 2065 0 0,11-50-2184 0 0,1 0 0 0 0,1 0 0 0 0,0 0-1 0 0,1 0 1 0 0,0 0 0 0 0,2-1 0 0 0,-1 1 0 0 0,2-1 0 0 0,0 0 0 0 0,12 24 0 0 0,-15-34-135 0 0,0 0 1 0 0,1 0-1 0 0,0 0 1 0 0,-1 0-1 0 0,1 0 1 0 0,1-1-1 0 0,-1 1 1 0 0,0-1-1 0 0,1 0 1 0 0,0 0-1 0 0,0 0 0 0 0,0 0 1 0 0,0-1-1 0 0,0 0 1 0 0,0 0-1 0 0,1 0 1 0 0,-1 0-1 0 0,1-1 1 0 0,-1 1-1 0 0,1-1 1 0 0,0 0-1 0 0,-1-1 1 0 0,1 1-1 0 0,0-1 1 0 0,0 0-1 0 0,0 0 0 0 0,-1 0 1 0 0,1-1-1 0 0,0 0 1 0 0,-1 0-1 0 0,1 0 1 0 0,0 0-1 0 0,-1-1 1 0 0,1 1-1 0 0,-1-1 1 0 0,0-1-1 0 0,5-2 1 0 0,5-3-35 0 0,-1 0 0 0 0,0-2 0 0 0,0 1 0 0 0,-1-2 0 0 0,0 1 0 0 0,-1-2 1 0 0,0 0-1 0 0,-1 0 0 0 0,0 0 0 0 0,10-20 0 0 0,6-13 196 0 0,36-88 0 0 0,-62 132-120 0 0,0 0-1 0 0,1 0 0 0 0,-1 0 0 0 0,0 0 1 0 0,1 0-1 0 0,-1 0 0 0 0,0 0 0 0 0,1 0 1 0 0,-1 1-1 0 0,1-1 0 0 0,0 0 1 0 0,-1 0-1 0 0,1 1 0 0 0,0-1 0 0 0,-1 0 1 0 0,1 1-1 0 0,0-1 0 0 0,0 1 0 0 0,-1-1 1 0 0,1 1-1 0 0,0-1 0 0 0,0 1 1 0 0,0-1-1 0 0,0 1 0 0 0,0 0 0 0 0,1-1 1 0 0,-1 2 0 0 0,1-1 1 0 0,-1 1 0 0 0,0-1 0 0 0,0 1 0 0 0,0-1 0 0 0,0 1 0 0 0,0 0 0 0 0,1 0 0 0 0,-1-1-1 0 0,0 1 1 0 0,0 0 0 0 0,-1 0 0 0 0,1 0 0 0 0,0 0 0 0 0,0 0 0 0 0,1 3 0 0 0,29 62 401 0 0,-24-49-440 0 0,-1-5 5 0 0,-1-1-1 0 0,2 0 1 0 0,-1 0 0 0 0,1-1 0 0 0,1 1 0 0 0,14 14 0 0 0,-19-23-4 0 0,0 1 1 0 0,0-1 0 0 0,0 0 0 0 0,0 0 0 0 0,1 0 0 0 0,-1 0 0 0 0,0-1 0 0 0,1 1 0 0 0,0-1 0 0 0,-1 0 0 0 0,1 0 0 0 0,0 0 0 0 0,-1 0 0 0 0,1-1 0 0 0,0 0-1 0 0,0 1 1 0 0,-1-1 0 0 0,1-1 0 0 0,0 1 0 0 0,0 0 0 0 0,0-1 0 0 0,-1 0 0 0 0,1 0 0 0 0,0 0 0 0 0,-1 0 0 0 0,5-3 0 0 0,7-4 0 0 0,0-2-1 0 0,0 1 1 0 0,-1-2 0 0 0,0 0 0 0 0,-1-1-1 0 0,0 0 1 0 0,-1 0 0 0 0,0-2 0 0 0,14-21-1 0 0,-9 14 66 0 0,1 0 0 0 0,37-34-1 0 0,-53 54-53 0 0,0-1-1 0 0,0 1 0 0 0,0 0 0 0 0,0 0 0 0 0,1 0 0 0 0,-1 0 1 0 0,0 1-1 0 0,1-1 0 0 0,-1 1 0 0 0,1-1 0 0 0,-1 1 0 0 0,1 0 0 0 0,-1 0 1 0 0,1 0-1 0 0,-1 0 0 0 0,0 0 0 0 0,1 1 0 0 0,-1-1 0 0 0,1 1 1 0 0,-1-1-1 0 0,0 1 0 0 0,1 0 0 0 0,-1 0 0 0 0,0 0 0 0 0,0 0 1 0 0,0 1-1 0 0,0-1 0 0 0,0 0 0 0 0,4 4 0 0 0,7 6-39 0 0,-1 0-1 0 0,0 0 0 0 0,14 18 1 0 0,-13-15-127 0 0,27 37-2039 0 0,0-1-3366 0 0,-34-43 3437 0 0,1 0 0 0 0,0 0 0 0 0,1-1-1 0 0,9 7 1 0 0,-16-12 1778 0 0,0 0 0 0 0,1-1 0 0 0,-1 1 0 0 0,0 0 0 0 0,1-1 0 0 0,-1 1 0 0 0,1-1 0 0 0,-1 1 0 0 0,1-1 0 0 0,-1 0 0 0 0,1 0 0 0 0,-1 0 0 0 0,1 0 0 0 0,-1 0 0 0 0,1 0 0 0 0,1 0 0 0 0,6-5-1656 0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07T15:08:06.0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107 351 1096 0 0,'-35'-168'7295'0'0,"23"127"-3479"0"0,-1 0-1 0 0,-18-39 1 0 0,18 59-775 0 0,10 29 47 0 0,11 38-1119 0 0,79 232-953 0 0,9 32-2092 0 0,-89-280 697 0 0,11 37-2996 0 0,8 71 0 0 0,-27-123 1841 0 0,-5-13 1301 0 0,-15-25 2305 0 0,14 13-1114 0 0,1 0 1 0 0,0 0-1 0 0,1 0 1 0 0,-8-21-1 0 0,12 28-937 0 0,1 1-1 0 0,0-1 1 0 0,0 1-1 0 0,0-1 1 0 0,0 0-1 0 0,1 1 1 0 0,-1-1-1 0 0,0 1 1 0 0,1-1-1 0 0,0 1 0 0 0,0-1 1 0 0,0 1-1 0 0,0 0 1 0 0,0-1-1 0 0,0 1 1 0 0,1 0-1 0 0,-1 0 1 0 0,1 0-1 0 0,-1 0 1 0 0,1 0-1 0 0,0 0 1 0 0,0 0-1 0 0,0 1 0 0 0,0-1 1 0 0,4-2-1 0 0,7-4-237 0 0,-1 2 0 0 0,2-1 0 0 0,23-7 0 0 0,24-13-4000 0 0,-53 21 3233 0 0,-1 0 0 0 0,1-1-1 0 0,-1 0 1 0 0,-1-1 0 0 0,1 0 0 0 0,6-9-1 0 0,-11 14 1003 0 0,-1 1 0 0 0,1 0-1 0 0,-1-1 1 0 0,1 1 0 0 0,-1-1-1 0 0,0 0 1 0 0,1 1-1 0 0,-1-1 1 0 0,-1 0 0 0 0,1 0-1 0 0,0 0 1 0 0,-1 0 0 0 0,1 1-1 0 0,-1-1 1 0 0,0 0 0 0 0,0 0-1 0 0,0 0 1 0 0,-1 0 0 0 0,1 0-1 0 0,0 0 1 0 0,-1 0-1 0 0,0 1 1 0 0,0-1 0 0 0,0 0-1 0 0,-2-5 1 0 0,2 8 162 0 0,0-1-1 0 0,0 0 1 0 0,0 0 0 0 0,0 1-1 0 0,0-1 1 0 0,0 1-1 0 0,0-1 1 0 0,0 1 0 0 0,0-1-1 0 0,0 1 1 0 0,0-1-1 0 0,0 1 1 0 0,0 0 0 0 0,0 0-1 0 0,0 0 1 0 0,0-1 0 0 0,-1 1-1 0 0,1 0 1 0 0,0 0-1 0 0,0 1 1 0 0,0-1 0 0 0,0 0-1 0 0,0 0 1 0 0,0 0 0 0 0,0 1-1 0 0,0-1 1 0 0,0 1-1 0 0,-1-1 1 0 0,1 1 0 0 0,1-1-1 0 0,-1 1 1 0 0,0-1 0 0 0,0 1-1 0 0,0 0 1 0 0,0 0-1 0 0,0-1 1 0 0,0 1 0 0 0,1 0-1 0 0,-1 0 1 0 0,0 0 0 0 0,1 0-1 0 0,-1 1 1 0 0,-29 40 2844 0 0,27-35-2832 0 0,1-1-1 0 0,0 1 1 0 0,0 0 0 0 0,1 0-1 0 0,0 0 1 0 0,0 0-1 0 0,0 0 1 0 0,2 12-1 0 0,-1-11-485 0 0,1-1-1 0 0,0 1 1 0 0,1 0-1 0 0,0-1 1 0 0,0 1-1 0 0,0-1 1 0 0,7 13-1 0 0,-7-16-314 0 0,1 1 0 0 0,-1-1-1 0 0,1 0 1 0 0,0 0 0 0 0,1 0 0 0 0,-1-1-1 0 0,0 1 1 0 0,1-1 0 0 0,0 1 0 0 0,0-1-1 0 0,0-1 1 0 0,6 4 0 0 0,-6-4-327 0 0,0 0 1 0 0,0-1-1 0 0,0 0 1 0 0,0 0-1 0 0,0 0 1 0 0,1 0-1 0 0,-1 0 1 0 0,0-1-1 0 0,1 0 1 0 0,-1 0-1 0 0,1 0 1 0 0,-1-1-1 0 0,0 1 1 0 0,0-1-1 0 0,8-2 1 0 0,10-5-945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07T15:05:46.3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113 134 840 0 0,'4'-31'2757'0'0,"-4"30"-2292"0"0,0-1 1 0 0,-1 0 0 0 0,1 0-1 0 0,-1 0 1 0 0,1 0 0 0 0,-1 1 0 0 0,1-1-1 0 0,-1 0 1 0 0,0 1 0 0 0,0-1-1 0 0,0 1 1 0 0,0-1 0 0 0,0 1 0 0 0,-1-1-1 0 0,1 1 1 0 0,0-1 0 0 0,-2 0-1 0 0,1 1-38 0 0,1 0-1 0 0,-1 0 0 0 0,1 0 0 0 0,-1 1 0 0 0,1-1 0 0 0,-1 1 0 0 0,1-1 1 0 0,-1 1-1 0 0,1 0 0 0 0,-1-1 0 0 0,1 1 0 0 0,-1 0 0 0 0,0 0 0 0 0,1 0 1 0 0,-1 0-1 0 0,1 0 0 0 0,-1 1 0 0 0,0-1 0 0 0,-2 1 0 0 0,-23 16 2405 0 0,23-13-2728 0 0,1 0 0 0 0,-1-1 0 0 0,1 1 1 0 0,0 1-1 0 0,0-1 0 0 0,0 0 0 0 0,1 1 0 0 0,-1-1 1 0 0,1 1-1 0 0,0 0 0 0 0,0 0 0 0 0,1 0 0 0 0,0 0 1 0 0,-1 0-1 0 0,2 0 0 0 0,-1 0 0 0 0,0 0 0 0 0,1 0 1 0 0,0 0-1 0 0,1 1 0 0 0,-1-1 0 0 0,1 0 0 0 0,0 0 1 0 0,0 0-1 0 0,0 0 0 0 0,1 0 0 0 0,0 0 0 0 0,0-1 1 0 0,0 1-1 0 0,0 0 0 0 0,1-1 0 0 0,0 1 0 0 0,0-1 1 0 0,0 0-1 0 0,0 0 0 0 0,6 4 0 0 0,-3-1-370 0 0,1 0-1 0 0,0 0 0 0 0,1-1 1 0 0,0-1-1 0 0,0 1 1 0 0,0-1-1 0 0,0 0 1 0 0,16 6-1 0 0,-17-9-361 0 0,0 1-1 0 0,1-1 1 0 0,-1 0-1 0 0,1-1 1 0 0,-1 0-1 0 0,1 0 1 0 0,-1 0-1 0 0,1-1 1 0 0,-1 0-1 0 0,1-1 1 0 0,9-1 0 0 0,-9 0-50 0 0,-1 0 1 0 0,1 0 0 0 0,-1-1 0 0 0,0 0-1 0 0,0-1 1 0 0,0 1 0 0 0,-1-1 0 0 0,1 0 0 0 0,8-8-1 0 0,-10 7 490 0 0,1 0-1 0 0,-1-1 0 0 0,0 1 0 0 0,0-1 1 0 0,-1-1-1 0 0,0 1 0 0 0,0-1 0 0 0,5-11 1 0 0,-6 11 454 0 0,0 0 0 0 0,-1 0 0 0 0,0 0 0 0 0,-1-1 0 0 0,0 1 0 0 0,0 0 1 0 0,0-1-1 0 0,-1 1 0 0 0,0-1 0 0 0,-2-13 0 0 0,0 14 216 0 0,1 1 0 0 0,-1-1 0 0 0,0 0 1 0 0,-1 1-1 0 0,0-1 0 0 0,0 1 0 0 0,0 0 0 0 0,-1 0 0 0 0,0 0 0 0 0,0 0 0 0 0,0 1 0 0 0,-1 0 0 0 0,0-1 1 0 0,0 2-1 0 0,0-1 0 0 0,-1 1 0 0 0,1-1 0 0 0,-1 1 0 0 0,0 1 0 0 0,-7-4 0 0 0,6 4-185 0 0,-1 1-1 0 0,1-1 1 0 0,-1 2-1 0 0,0-1 1 0 0,1 1-1 0 0,-1 0 0 0 0,0 0 1 0 0,0 1-1 0 0,0 0 1 0 0,0 1-1 0 0,0-1 1 0 0,0 2-1 0 0,1-1 1 0 0,-10 3-1 0 0,12-2-344 0 0,0 0 0 0 0,1 0 1 0 0,-1 0-1 0 0,0 0 0 0 0,1 1 1 0 0,-1-1-1 0 0,1 1 0 0 0,0 0 0 0 0,0 1 1 0 0,-4 3-1 0 0,5-4-210 0 0,1 0 1 0 0,0-1 0 0 0,0 1-1 0 0,1 0 1 0 0,-1 0-1 0 0,1 0 1 0 0,-1 0 0 0 0,1 0-1 0 0,0 0 1 0 0,0 1-1 0 0,0-1 1 0 0,1 0 0 0 0,-1 1-1 0 0,1-1 1 0 0,0 0-1 0 0,0 6 1 0 0,0-5-433 0 0,1 0 1 0 0,0 1-1 0 0,0-1 0 0 0,0-1 1 0 0,1 1-1 0 0,-1 0 0 0 0,1 0 1 0 0,0 0-1 0 0,0-1 0 0 0,0 1 1 0 0,1-1-1 0 0,-1 0 0 0 0,1 1 1 0 0,4 2-1 0 0,1 2-1116 0 0,1 0-1 0 0,0-1 1 0 0,19 12 0 0 0,3-2-606 0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07T15:08:06.6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139 167 1280 0 0,'-29'5'12577'0'0,"10"-12"-4072"0"0,10-9-4405 0 0,12-11-5084 0 0,4 10 292 0 0,-5 13 470 0 0,0 1 0 0 0,0-1 0 0 0,-1 1 0 0 0,1-1 0 0 0,-1 0 0 0 0,0 1 1 0 0,0-1-1 0 0,0 0 0 0 0,-1 0 0 0 0,1 0 0 0 0,-1 0 0 0 0,0 0 0 0 0,0 1 0 0 0,-1-1 1 0 0,1 0-1 0 0,-1 0 0 0 0,0-4 0 0 0,0 7 219 0 0,1 1 1 0 0,0-1-1 0 0,0 1 1 0 0,-1 0-1 0 0,1-1 1 0 0,0 1-1 0 0,-1 0 1 0 0,1-1-1 0 0,-1 1 0 0 0,1 0 1 0 0,0-1-1 0 0,-1 1 1 0 0,1 0-1 0 0,-1 0 1 0 0,1-1-1 0 0,-1 1 1 0 0,1 0-1 0 0,-1 0 1 0 0,1 0-1 0 0,0 0 0 0 0,-1 0 1 0 0,1 0-1 0 0,-1 0 1 0 0,1 0-1 0 0,-1 0 1 0 0,1 0-1 0 0,-1 0 1 0 0,1 0-1 0 0,-1 0 1 0 0,1 0-1 0 0,-1 0 0 0 0,1 0 1 0 0,-1 0-1 0 0,0 1 1 0 0,-18 14 504 0 0,-8 24 692 0 0,20-25-1104 0 0,1 0 0 0 0,0 1 0 0 0,1-1 0 0 0,1 1 0 0 0,0 0 0 0 0,1 0 0 0 0,1 1-1 0 0,0-1 1 0 0,1 0 0 0 0,1 1 0 0 0,0-1 0 0 0,1 1 0 0 0,1-1 0 0 0,0 0 0 0 0,6 21 0 0 0,-7-34-245 0 0,-1 1 1 0 0,1-1 0 0 0,0 1 0 0 0,0-1 0 0 0,0 1 0 0 0,0-1 0 0 0,0 1 0 0 0,1-1 0 0 0,-1 0 0 0 0,1 0 0 0 0,-1 0 0 0 0,1 0 0 0 0,0 0 0 0 0,0 0 0 0 0,0 0 0 0 0,0-1-1 0 0,0 1 1 0 0,0 0 0 0 0,0-1 0 0 0,1 0 0 0 0,2 2 0 0 0,-3-3-167 0 0,1 0 0 0 0,-1 0 0 0 0,1 0 0 0 0,-1 0 0 0 0,1 0 0 0 0,-1-1 0 0 0,1 1 0 0 0,-1-1 0 0 0,0 1 0 0 0,1-1 0 0 0,-1 0 0 0 0,0 0 1 0 0,0 0-1 0 0,1 0 0 0 0,-1-1 0 0 0,0 1 0 0 0,0 0 0 0 0,2-3 0 0 0,5-3-959 0 0,-1-1 1 0 0,1-1-1 0 0,-1 0 1 0 0,9-13-1 0 0,7-13 128 0 0,6-35 376 0 0,-26 59 1091 0 0,0-1 0 0 0,1 1 1 0 0,0 0-1 0 0,0 1 0 0 0,1-1 0 0 0,1 1 0 0 0,-1 0 1 0 0,11-10-1 0 0,-16 19-230 0 0,-1 1 0 0 0,1-1 0 0 0,0 1 0 0 0,0-1 0 0 0,0 1 0 0 0,0-1 0 0 0,0 1 1 0 0,0 0-1 0 0,0-1 0 0 0,-1 1 0 0 0,1 0 0 0 0,0 0 0 0 0,0-1 0 0 0,0 1 0 0 0,0 0 0 0 0,0 0 0 0 0,0 0 1 0 0,0 0-1 0 0,0 1 0 0 0,0-1 0 0 0,0 0 0 0 0,0 0 0 0 0,0 1 0 0 0,0-1 0 0 0,0 0 0 0 0,0 1 0 0 0,0-1 0 0 0,0 1 1 0 0,0-1-1 0 0,-1 1 0 0 0,1-1 0 0 0,0 1 0 0 0,0 0 0 0 0,-1-1 0 0 0,1 1 0 0 0,0 0 0 0 0,-1 0 0 0 0,1-1 0 0 0,-1 1 1 0 0,1 0-1 0 0,-1 0 0 0 0,1 0 0 0 0,-1 0 0 0 0,0 0 0 0 0,1 1 0 0 0,21 50 1461 0 0,-20-45-1352 0 0,8 27 196 0 0,-8-26-360 0 0,0 0-1 0 0,0 0 0 0 0,1 0 1 0 0,-1 0-1 0 0,2-1 0 0 0,-1 1 1 0 0,1-1-1 0 0,1 0 0 0 0,-1 0 1 0 0,7 8-1 0 0,-10-15-40 0 0,0 1-1 0 0,0-1 1 0 0,0 1 0 0 0,0-1-1 0 0,0 0 1 0 0,1 1 0 0 0,-1-1-1 0 0,0 0 1 0 0,0 0 0 0 0,0 0-1 0 0,0 1 1 0 0,0-1 0 0 0,1-1-1 0 0,-1 1 1 0 0,0 0-1 0 0,0 0 1 0 0,0 0 0 0 0,0-1-1 0 0,0 1 1 0 0,0 0 0 0 0,0-1-1 0 0,1 1 1 0 0,-1-1 0 0 0,0 1-1 0 0,0-1 1 0 0,-1 0 0 0 0,1 1-1 0 0,0-1 1 0 0,0 0 0 0 0,0 0-1 0 0,0 1 1 0 0,-1-1 0 0 0,1 0-1 0 0,0 0 1 0 0,-1 0 0 0 0,2-1-1 0 0,27-40-436 0 0,-27 38 417 0 0,54-111-257 0 0,-2 3 1670 0 0,-53 111-1351 0 0,-1 0 1 0 0,0 0 0 0 0,1 0-1 0 0,-1 0 1 0 0,1 0-1 0 0,0 0 1 0 0,-1 0-1 0 0,1 0 1 0 0,0 0 0 0 0,0 0-1 0 0,-1 0 1 0 0,1 0-1 0 0,0 0 1 0 0,0 1-1 0 0,0-1 1 0 0,0 0 0 0 0,0 1-1 0 0,0-1 1 0 0,0 1-1 0 0,0-1 1 0 0,0 1 0 0 0,1-1-1 0 0,-1 1 1 0 0,0 0-1 0 0,0 0 1 0 0,0-1-1 0 0,0 1 1 0 0,2 0 0 0 0,-1 1-42 0 0,-1 0 0 0 0,1 0 1 0 0,-1 0-1 0 0,0 0 0 0 0,1 0 1 0 0,-1 0-1 0 0,0 1 0 0 0,0-1 1 0 0,0 0-1 0 0,0 1 0 0 0,0-1 1 0 0,0 1-1 0 0,0-1 0 0 0,0 1 1 0 0,-1-1-1 0 0,2 3 0 0 0,2 8-829 0 0,0 0 0 0 0,-1 0 0 0 0,0 1 0 0 0,1 12-1 0 0,6 87-9026 0 0,-10-80 8038 0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07T15:08:07.5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16 444 0 0,'-26'5'16000'0'0,"25"-4"-15766"0"0,1-1 0 0 0,0 0 1 0 0,-1 0-1 0 0,1 1 1 0 0,0-1-1 0 0,-1 0 1 0 0,1 1-1 0 0,0-1 1 0 0,0 0-1 0 0,-1 1 1 0 0,1-1-1 0 0,0 0 1 0 0,0 1-1 0 0,0-1 1 0 0,0 1-1 0 0,0-1 1 0 0,-1 0-1 0 0,1 1 1 0 0,0-1-1 0 0,0 1 0 0 0,0-1 1 0 0,0 1-1 0 0,0-1 1 0 0,0 0-1 0 0,0 1 1 0 0,0-1-1 0 0,0 1 1 0 0,1-1-1 0 0,-1 0 1 0 0,0 1-1 0 0,0-1 1 0 0,0 1-1 0 0,2 1-152 0 0,-1-1 1 0 0,0 1-1 0 0,1 0 0 0 0,-1-1 0 0 0,1 0 0 0 0,0 1 1 0 0,-1-1-1 0 0,1 0 0 0 0,0 0 0 0 0,0 0 1 0 0,0 0-1 0 0,0 0 0 0 0,0 0 0 0 0,0-1 0 0 0,0 1 1 0 0,0 0-1 0 0,0-1 0 0 0,0 0 0 0 0,0 0 1 0 0,3 1-1 0 0,9-1-81 0 0,0-1-1 0 0,0 1 1 0 0,0-2 0 0 0,22-5 0 0 0,-30 6-2 0 0,-1 0 1 0 0,1-1-1 0 0,-1 0 0 0 0,1 0 1 0 0,-1 0-1 0 0,0-1 0 0 0,0 1 1 0 0,0-1-1 0 0,0-1 0 0 0,0 1 0 0 0,-1-1 1 0 0,1 1-1 0 0,6-9 0 0 0,-46 41 54 0 0,25-18-9 0 0,2 1-1 0 0,-1 1 1 0 0,2-1-1 0 0,-1 1 1 0 0,2 1-1 0 0,0-1 1 0 0,1 1 0 0 0,0 0-1 0 0,1 0 1 0 0,0 1-1 0 0,1-1 1 0 0,1 1 0 0 0,0 0-1 0 0,1 0 1 0 0,1 0-1 0 0,1 15 1 0 0,0-19-234 0 0,1-1 1 0 0,0 1-1 0 0,1-1 1 0 0,0 1-1 0 0,0-1 1 0 0,1 0-1 0 0,1-1 0 0 0,0 1 1 0 0,11 17-1 0 0,-9-19-613 0 0,-1 0 0 0 0,1-1-1 0 0,0 1 1 0 0,0-2 0 0 0,1 1-1 0 0,0-1 1 0 0,0 0-1 0 0,1-1 1 0 0,0 0 0 0 0,0 0-1 0 0,16 6 1 0 0,-15-8-518 0 0,0 0 0 0 0,0-1 0 0 0,1 0 0 0 0,-1-1 0 0 0,0 0 1 0 0,0 0-1 0 0,1-1 0 0 0,-1-1 0 0 0,16-1 0 0 0,4-4-486 0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07T15:08:07.9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99 1640 0 0,'-8'-23'2170'0'0,"-7"-23"2932"0"0,11 17 1587 0 0,15 51-629 0 0,-2-5-4774 0 0,105 398 3094 0 0,-44-144-6016 0 0,-44-185-3515 0 0,40 90 0 0 0,-60-161 3787 0 0,1-1 1 0 0,0 0-1 0 0,1 0 1 0 0,0 0-1 0 0,1-1 1 0 0,0-1-1 0 0,1 0 1 0 0,1 0-1 0 0,14 13 0 0 0,4-7-361 0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07T15:08:09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255 931 792 0 0,'-3'-6'587'0'0,"-1"0"0"0"0,0 1 0 0 0,0-1 0 0 0,-1 1 0 0 0,1 0 1 0 0,-1 1-1 0 0,0-1 0 0 0,0 1 0 0 0,-1 0 0 0 0,0 0 0 0 0,1 1 0 0 0,-1 0 0 0 0,0 0 0 0 0,-1 0 0 0 0,1 0 0 0 0,-13-2 1 0 0,14 4-265 0 0,0 1 0 0 0,0 0 0 0 0,0 0 0 0 0,0 0 1 0 0,-1 1-1 0 0,1 0 0 0 0,0 0 0 0 0,1 0 0 0 0,-1 0 1 0 0,0 1-1 0 0,0 0 0 0 0,0 0 0 0 0,1 0 1 0 0,-1 1-1 0 0,1-1 0 0 0,0 1 0 0 0,0 0 0 0 0,0 0 1 0 0,0 1-1 0 0,0-1 0 0 0,1 1 0 0 0,0 0 0 0 0,-4 5 1 0 0,2-2-195 0 0,0-1 0 0 0,0 1-1 0 0,1 1 1 0 0,0-1 0 0 0,0 1 0 0 0,1-1 0 0 0,0 1 0 0 0,0 0 0 0 0,1 0 0 0 0,0 0 0 0 0,1 0 0 0 0,0 1 0 0 0,0-1 0 0 0,0 14-1 0 0,2-17-130 0 0,-1-1 0 0 0,1 1 0 0 0,0 0 0 0 0,0-1 0 0 0,0 1 0 0 0,1 0 0 0 0,0-1 0 0 0,0 0 0 0 0,0 1 0 0 0,0-1 0 0 0,1 0 0 0 0,0 0 0 0 0,-1 0 0 0 0,1-1 0 0 0,1 1 0 0 0,-1-1-1 0 0,0 1 1 0 0,1-1 0 0 0,0 0 0 0 0,0 0 0 0 0,0-1 0 0 0,0 1 0 0 0,0-1 0 0 0,0 0 0 0 0,1 0 0 0 0,7 2 0 0 0,-3-1-4 0 0,1-1 0 0 0,-1 0-1 0 0,1 0 1 0 0,0-1 0 0 0,-1-1 0 0 0,1 0 0 0 0,0 0 0 0 0,-1 0 0 0 0,1-2 0 0 0,0 1-1 0 0,-1-1 1 0 0,1 0 0 0 0,-1-1 0 0 0,0 0 0 0 0,0-1 0 0 0,0 0 0 0 0,0 0 0 0 0,0-1-1 0 0,12-8 1 0 0,-13 6 16 0 0,1 1-1 0 0,-1-2 0 0 0,0 1 1 0 0,0-1-1 0 0,-1 0 1 0 0,0 0-1 0 0,-1-1 0 0 0,0 0 1 0 0,0 0-1 0 0,-1-1 1 0 0,0 0-1 0 0,0 0 1 0 0,-1 0-1 0 0,-1 0 0 0 0,0 0 1 0 0,0-1-1 0 0,1-15 1 0 0,-4 25-10 0 0,0 1 1 0 0,0-1 0 0 0,0 1 0 0 0,0-1 0 0 0,1 1 0 0 0,-1-1 0 0 0,0 0 0 0 0,0 1 0 0 0,0-1-1 0 0,0 1 1 0 0,1-1 0 0 0,-1 1 0 0 0,0-1 0 0 0,0 1 0 0 0,1-1 0 0 0,-1 1 0 0 0,0-1 0 0 0,1 1-1 0 0,-1 0 1 0 0,1-1 0 0 0,-1 1 0 0 0,1-1 0 0 0,-1 1 0 0 0,0 0 0 0 0,1-1 0 0 0,-1 1 0 0 0,1 0-1 0 0,0 0 1 0 0,-1-1 0 0 0,1 1 0 0 0,-1 0 0 0 0,1 0 0 0 0,-1 0 0 0 0,2 0 0 0 0,22 8-17 0 0,27 28-118 0 0,-46-32 104 0 0,41 30-1928 0 0,83 45 0 0 0,-15-10 1637 0 0,-104-62 797 0 0,-1 2 1 0 0,0-1-1 0 0,0 1 0 0 0,0 0 1 0 0,-1 1-1 0 0,-1 0 1 0 0,0 0-1 0 0,0 1 0 0 0,8 18 1 0 0,5 15 150 0 0,16 49-1 0 0,-33-82-661 0 0,7 15 34 0 0,2 5-76 0 0,-1 0 0 0 0,-2 1 0 0 0,-1 0 0 0 0,-1 1-1 0 0,3 46 1 0 0,-10-78 44 0 0,0-1 0 0 0,0 1 0 0 0,1 0 0 0 0,-1 0 0 0 0,0 0 0 0 0,0 0 0 0 0,0-1 0 0 0,0 1 0 0 0,-1 0 0 0 0,1 0 1 0 0,0 0-1 0 0,0-1 0 0 0,0 1 0 0 0,-1 0 0 0 0,1 0 0 0 0,0 0 0 0 0,-1-1 0 0 0,1 1 0 0 0,-1 0 0 0 0,1-1 0 0 0,-1 1 0 0 0,1 0 0 0 0,-1-1 0 0 0,1 1 0 0 0,-1 0 0 0 0,0-1 0 0 0,1 1 0 0 0,-2 0 0 0 0,1-1-44 0 0,0 0 1 0 0,0-1-1 0 0,-1 1 1 0 0,1 0-1 0 0,0 0 0 0 0,0-1 1 0 0,0 1-1 0 0,0 0 1 0 0,-1-1-1 0 0,1 1 1 0 0,0-1-1 0 0,0 0 0 0 0,0 1 1 0 0,0-1-1 0 0,0 0 1 0 0,-1-1-1 0 0,-35-40-1510 0 0,20 12 1430 0 0,2 0 0 0 0,0-1 0 0 0,3 0 0 0 0,0-1-1 0 0,-11-50 1 0 0,9 12 189 0 0,-10-112 1 0 0,20 67-84 0 0,4 103 56 0 0,1 1 0 0 0,0-1 0 0 0,1 1 0 0 0,0-1 0 0 0,1 1 0 0 0,0 0 0 0 0,9-20 1 0 0,-12 30-1 0 0,1 0 1 0 0,-1-1 0 0 0,1 1 0 0 0,-1 0-1 0 0,1 0 1 0 0,0 0 0 0 0,-1 0 0 0 0,1 0 0 0 0,0 0-1 0 0,0 0 1 0 0,0 0 0 0 0,0 0 0 0 0,0 0 0 0 0,0 0-1 0 0,0 1 1 0 0,0-1 0 0 0,0 0 0 0 0,0 1-1 0 0,0-1 1 0 0,0 1 0 0 0,1-1 0 0 0,-1 1 0 0 0,0 0-1 0 0,0-1 1 0 0,1 1 0 0 0,-1 0 0 0 0,0 0-1 0 0,2 0 1 0 0,0 1 3 0 0,-1-1 0 0 0,0 1 0 0 0,0 0 0 0 0,1 1 0 0 0,-1-1-1 0 0,0 0 1 0 0,0 1 0 0 0,0-1 0 0 0,0 1 0 0 0,-1-1 0 0 0,1 1-1 0 0,0 0 1 0 0,2 3 0 0 0,4 7 14 0 0,-1-1-1 0 0,0 1 1 0 0,0 1 0 0 0,5 14-1 0 0,-4 1-172 0 0,-1 0 0 0 0,-2 1 0 0 0,-1-1-1 0 0,-1 1 1 0 0,-1 0 0 0 0,-4 55 0 0 0,1-20-2974 0 0,2-70 2633 0 0,0 0 0 0 0,0 0 0 0 0,1 1-1 0 0,0-1 1 0 0,0 0 0 0 0,4-5 0 0 0,5-17 327 0 0,4-32 88 0 0,9-33-56 0 0,-21 84 124 0 0,0 0-1 0 0,1 0 1 0 0,0 1 0 0 0,1-1-1 0 0,0 1 1 0 0,0 0 0 0 0,9-10-1 0 0,-13 16 45 0 0,0 1 0 0 0,0 0 0 0 0,1-1 0 0 0,-1 1 1 0 0,0 0-1 0 0,1 0 0 0 0,-1 0 0 0 0,1 0 0 0 0,-1 0 0 0 0,1 0 0 0 0,0 1 0 0 0,-1-1 0 0 0,1 1 0 0 0,0-1 0 0 0,-1 1 0 0 0,1-1 0 0 0,0 1 1 0 0,0 0-1 0 0,-1 0 0 0 0,1 0 0 0 0,0 0 0 0 0,0 0 0 0 0,0 0 0 0 0,1 1 0 0 0,1 0 131 0 0,-1 0 0 0 0,0 1 0 0 0,0-1 0 0 0,0 1 0 0 0,0 0 0 0 0,0 0 0 0 0,0 0 0 0 0,-1 0 0 0 0,1 0 0 0 0,-1 1 0 0 0,5 4 0 0 0,-2 0 178 0 0,1 0 0 0 0,-1 1 0 0 0,-1-1 0 0 0,1 1 0 0 0,-1 0-1 0 0,-1 1 1 0 0,1-1 0 0 0,3 18 0 0 0,-7-26-327 0 0,0 0 0 0 0,0 0 0 0 0,0 1-1 0 0,0-1 1 0 0,0 0 0 0 0,0 0 0 0 0,0 1 0 0 0,0-1 0 0 0,0 0 0 0 0,0 1-1 0 0,0-1 1 0 0,0 0 0 0 0,0 0 0 0 0,0 1 0 0 0,0-1 0 0 0,0 0-1 0 0,0 0 1 0 0,0 1 0 0 0,1-1 0 0 0,-1 0 0 0 0,0 0 0 0 0,0 0 0 0 0,0 1-1 0 0,0-1 1 0 0,0 0 0 0 0,1 0 0 0 0,-1 0 0 0 0,0 1 0 0 0,0-1-1 0 0,1 0 1 0 0,-1 0 0 0 0,0 0 0 0 0,0 0 0 0 0,0 0 0 0 0,1 1 0 0 0,-1-1-1 0 0,0 0 1 0 0,0 0 0 0 0,1 0 0 0 0,-1 0 0 0 0,0 0 0 0 0,1 0-1 0 0,-1 0 1 0 0,11-12 121 0 0,11-31-859 0 0,-17 32 405 0 0,43-65-1872 0 0,-35 59 2255 0 0,-1-1 0 0 0,-1 0 1 0 0,17-37-1 0 0,-23 39 2055 0 0,-10 25 1885 0 0,-10 27 45 0 0,11-18-3634 0 0,0-1 1 0 0,2 1 0 0 0,0 0-1 0 0,1 0 1 0 0,0 0-1 0 0,4 26 1 0 0,-2-37-480 0 0,-1-1 0 0 0,2 1 0 0 0,-1 0 1 0 0,1-1-1 0 0,0 1 0 0 0,0-1 0 0 0,1 0 0 0 0,0 0 0 0 0,0 0 1 0 0,0 0-1 0 0,1 0 0 0 0,0-1 0 0 0,0 1 0 0 0,0-1 1 0 0,0 0-1 0 0,1-1 0 0 0,0 1 0 0 0,0-1 0 0 0,1 0 0 0 0,7 5 1 0 0,-9-7-236 0 0,0-1 1 0 0,1 0 0 0 0,-1 0 0 0 0,1 0-1 0 0,-1 0 1 0 0,1-1 0 0 0,-1 1 0 0 0,1-1-1 0 0,-1 0 1 0 0,1-1 0 0 0,0 1 0 0 0,-1-1-1 0 0,1 0 1 0 0,-1 0 0 0 0,0 0 0 0 0,1 0-1 0 0,-1-1 1 0 0,0 0 0 0 0,0 0 0 0 0,0 0-1 0 0,0-1 1 0 0,0 1 0 0 0,5-5 0 0 0,6-4-223 0 0,-1-1 0 0 0,0 0 0 0 0,-1-1 1 0 0,15-20-1 0 0,-8 7 425 0 0,-1 0 0 0 0,-2-2 0 0 0,19-38 0 0 0,8-40 5431 0 0,-19 173-2677 0 0,-6-27-2691 0 0,-19-39 26 0 0,0-1 0 0 0,1 0 1 0 0,-1 0-1 0 0,0 0 0 0 0,0 1 0 0 0,0-1 1 0 0,0 0-1 0 0,1 0 0 0 0,-1 1 1 0 0,0-1-1 0 0,0 0 0 0 0,1 0 1 0 0,-1 0-1 0 0,0 0 0 0 0,0 0 0 0 0,1 1 1 0 0,-1-1-1 0 0,0 0 0 0 0,1 0 1 0 0,-1 0-1 0 0,0 0 0 0 0,1 0 1 0 0,-1 0-1 0 0,0 0 0 0 0,0 0 0 0 0,1 0 1 0 0,-1 0-1 0 0,0 0 0 0 0,1 0 1 0 0,-1 0-1 0 0,0 0 0 0 0,0 0 1 0 0,1-1-1 0 0,-1 1 0 0 0,0 0 0 0 0,1 0 1 0 0,-1 0-1 0 0,0 0 0 0 0,1-1 1 0 0,7-23-112 0 0,-4-7 70 0 0,-2-1-1 0 0,-1 0 1 0 0,-1 0-1 0 0,-2 0 1 0 0,-1 1-1 0 0,-2-1 1 0 0,-15-56-1 0 0,-90-211 364 0 0,64 185-15 0 0,29 69 180 0 0,-43-96 3248 0 0,65 157-864 0 0,26 77-1695 0 0,-3-23-1013 0 0,123 291-239 0 0,-29-133-3362 0 0,-115-215 2831 0 0,2-1 0 0 0,-1 0 0 0 0,1 0 0 0 0,1-1-1 0 0,0 0 1 0 0,20 16 0 0 0,-27-24 546 0 0,0-1 0 0 0,1 0 0 0 0,-1 0 0 0 0,0 0 0 0 0,1-1 0 0 0,-1 1 0 0 0,1-1 0 0 0,-1 1 0 0 0,1-1 1 0 0,0-1-1 0 0,-1 1 0 0 0,1 0 0 0 0,0-1 0 0 0,0 0 0 0 0,-1 0 0 0 0,1 0 0 0 0,0 0 0 0 0,0 0 0 0 0,-1-1 0 0 0,1 0 0 0 0,0 0 0 0 0,-1 0 0 0 0,1 0 0 0 0,0 0 0 0 0,-1-1 0 0 0,0 0 0 0 0,1 1 0 0 0,-1-1 0 0 0,0-1 0 0 0,6-4 0 0 0,-7 5 145 0 0,-1 1-1 0 0,1-1 1 0 0,0 0 0 0 0,0 1 0 0 0,1-1-1 0 0,-1 1 1 0 0,0 0 0 0 0,0 0 0 0 0,1 0-1 0 0,-1 0 1 0 0,1 0 0 0 0,-1 0-1 0 0,1 1 1 0 0,-1-1 0 0 0,1 1 0 0 0,-1-1-1 0 0,1 1 1 0 0,-1 0 0 0 0,1 0 0 0 0,-1 0-1 0 0,4 1 1 0 0,-3 1-60 0 0,0-1 0 0 0,-1 1 0 0 0,1 0 0 0 0,-1 0 0 0 0,1 0 0 0 0,-1 0 0 0 0,0 0 0 0 0,0 1-1 0 0,0-1 1 0 0,0 0 0 0 0,0 1 0 0 0,0 0 0 0 0,-1-1 0 0 0,1 1 0 0 0,-1 0 0 0 0,0 0 0 0 0,1 4 0 0 0,2 0-155 0 0,-1 1 0 0 0,-1-1 1 0 0,0 0-1 0 0,0 1 0 0 0,0-1 1 0 0,-1 1-1 0 0,0-1 0 0 0,0 1 0 0 0,-1 0 1 0 0,-1 14-1 0 0,-19-78-1161 0 0,5-4 895 0 0,-16-85 1568 0 0,24 97-3831 0 0,5 0-3283 0 0,2 47 5671 0 0,0 1-1 0 0,0-1 1 0 0,0 0-1 0 0,0 1 1 0 0,1-1 0 0 0,-1 0-1 0 0,0 1 1 0 0,0-1 0 0 0,0 0-1 0 0,1 1 1 0 0,-1-1-1 0 0,0 1 1 0 0,1-1 0 0 0,-1 0-1 0 0,1 1 1 0 0,-1-1 0 0 0,0 1-1 0 0,1-1 1 0 0,-1 1-1 0 0,1-1 1 0 0,-1 1 0 0 0,1 0-1 0 0,0-1 1 0 0,-1 1 0 0 0,1 0-1 0 0,-1-1 1 0 0,2 1 0 0 0,19-4-3521 0 0,-5 4 2102 0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07T15:08:10.2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226 152 1184 0 0,'-31'-13'6488'0'0,"19"9"-4457"0"0,2-1 1 0 0,-1 0-1 0 0,1 0 1 0 0,-17-12-1 0 0,23 14-1347 0 0,0-1 0 0 0,0 0 0 0 0,0 0 0 0 0,1 0 0 0 0,-1 0 0 0 0,1-1 0 0 0,0 1 1 0 0,-3-7-1 0 0,4 7-374 0 0,0-1 0 0 0,-1 1 0 0 0,0 0 0 0 0,0 0 1 0 0,0 0-1 0 0,-1 0 0 0 0,1 0 0 0 0,-1 0 0 0 0,0 1 0 0 0,0 0 1 0 0,0 0-1 0 0,-1 0 0 0 0,1 0 0 0 0,0 1 0 0 0,-9-4 1 0 0,84 33-334 0 0,34 25-259 0 0,-98-49 265 0 0,0 1 0 0 0,-1 0-1 0 0,1 1 1 0 0,-1 0 0 0 0,0 0 0 0 0,0 0 0 0 0,-1 1-1 0 0,7 8 1 0 0,-11-12 30 0 0,0-1-1 0 0,0 1 1 0 0,0 0-1 0 0,0-1 1 0 0,-1 1-1 0 0,1 0 0 0 0,-1 0 1 0 0,1 0-1 0 0,-1-1 1 0 0,0 1-1 0 0,1 0 1 0 0,-1 0-1 0 0,0 0 1 0 0,0 0-1 0 0,-1 0 1 0 0,1 0-1 0 0,0-1 0 0 0,0 1 1 0 0,-1 0-1 0 0,1 0 1 0 0,-1 0-1 0 0,0-1 1 0 0,0 1-1 0 0,1 0 1 0 0,-1-1-1 0 0,0 1 0 0 0,0 0 1 0 0,-1-1-1 0 0,1 1 1 0 0,0-1-1 0 0,0 0 1 0 0,-1 1-1 0 0,1-1 1 0 0,-1 0-1 0 0,1 0 1 0 0,-1 0-1 0 0,1 0 0 0 0,-1 0 1 0 0,-2 1-1 0 0,-14 8 366 0 0,1-1 0 0 0,-2 0 0 0 0,1-2 0 0 0,-1 0 0 0 0,0-1 0 0 0,0 0 0 0 0,-1-2 0 0 0,1 0-1 0 0,-37 1 1 0 0,55-5-378 0 0,0 0 0 0 0,1 1 0 0 0,-1-1 0 0 0,1 0 0 0 0,-1 0 0 0 0,0 0 0 0 0,1 0 0 0 0,-1 0 1 0 0,1 0-1 0 0,-1 0 0 0 0,0 0 0 0 0,1 0 0 0 0,-1 0 0 0 0,1 0 0 0 0,-1 0 0 0 0,0 0 0 0 0,1-1 0 0 0,-1 1 0 0 0,1 0 0 0 0,-1 0 0 0 0,1-1 0 0 0,-1 1 0 0 0,1 0 0 0 0,-1-1 0 0 0,1 1 0 0 0,-1-1 0 0 0,1 1 0 0 0,-1 0 0 0 0,1-1 0 0 0,0 1 0 0 0,-1-1 0 0 0,1 0 0 0 0,13-13 0 0 0,33-10 0 0 0,-30 18-24 0 0,-1 1-1 0 0,1 1 1 0 0,29-5-1 0 0,-38 8 16 0 0,0 0 0 0 0,0 1 0 0 0,0-1 0 0 0,0 2 0 0 0,0-1 0 0 0,0 1 0 0 0,0 0 0 0 0,0 0 0 0 0,0 1 0 0 0,-1 0 0 0 0,10 4 0 0 0,-14-5 12 0 0,1 1 0 0 0,-1 0 0 0 0,0 0 0 0 0,0 0 1 0 0,-1 0-1 0 0,1 0 0 0 0,0 0 0 0 0,-1 0 0 0 0,1 0 0 0 0,-1 1 0 0 0,0-1 1 0 0,1 1-1 0 0,-1-1 0 0 0,0 1 0 0 0,-1-1 0 0 0,1 1 0 0 0,0 0 0 0 0,-1-1 0 0 0,0 1 1 0 0,1 0-1 0 0,-1 0 0 0 0,0-1 0 0 0,0 1 0 0 0,-1 0 0 0 0,1-1 0 0 0,0 1 1 0 0,-1 0-1 0 0,-1 4 0 0 0,-3 10 25 0 0,0-1 1 0 0,-1 0-1 0 0,-9 19 1 0 0,13-30-28 0 0,-1 1-1 0 0,1-1 0 0 0,-1 1 0 0 0,0-1 0 0 0,-1 0 0 0 0,0 0 0 0 0,1 0 0 0 0,-1-1 0 0 0,-8 8 0 0 0,10-11 0 0 0,1 0 0 0 0,-1 0 0 0 0,1 0 0 0 0,-1 0 0 0 0,0 0 0 0 0,1 0 0 0 0,-1-1 0 0 0,0 1 0 0 0,1-1 0 0 0,-1 1 0 0 0,0-1 0 0 0,0 0 0 0 0,0 0 0 0 0,1 1 0 0 0,-1-1 0 0 0,0 0 0 0 0,0-1 0 0 0,0 1 0 0 0,1 0 0 0 0,-1 0 0 0 0,0-1 0 0 0,0 1 0 0 0,1-1 0 0 0,-1 0 0 0 0,0 1 0 0 0,1-1 0 0 0,-1 0 0 0 0,0 0 0 0 0,1 0 0 0 0,0 0 0 0 0,-1 0 0 0 0,1 0 0 0 0,-2-3 0 0 0,-7-6-1157 0 0,11 6-1746 0 0,19 6-4723 0 0,0 1 3684 0 0,41-9-9842 0 0,-43 3 11597 0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07T15:08:10.6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9 700 0 0,'-6'-1'776'0'0,"4"-1"-96"0"0,-2 0-112 0 0,4 0-116 0 0,-4 0 628 0 0,4 4-1296 0 0,2-2-172 0 0,0 2-300 0 0,-2 0-156 0 0,0 0-64 0 0,0-1 24 0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07T15:08:10.9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239 137 664 0 0,'-4'-2'941'0'0,"-1"0"0"0"0,1-1 0 0 0,0 1 0 0 0,0-1 0 0 0,0 0 0 0 0,1 0 0 0 0,-1 0 0 0 0,1 0 0 0 0,-1-1 0 0 0,1 0 0 0 0,0 1 0 0 0,0-1 0 0 0,1 0 0 0 0,-4-7-1 0 0,5 9-764 0 0,0 0 0 0 0,1-1-1 0 0,-1 1 1 0 0,1 0-1 0 0,0 0 1 0 0,-1 0-1 0 0,1 0 1 0 0,0 0 0 0 0,0 0-1 0 0,1-1 1 0 0,-1 1-1 0 0,0 0 1 0 0,1 0-1 0 0,-1 0 1 0 0,1 0-1 0 0,0 0 1 0 0,0 0 0 0 0,-1 0-1 0 0,1 0 1 0 0,1 0-1 0 0,-1 0 1 0 0,0 1-1 0 0,0-1 1 0 0,1 0-1 0 0,-1 1 1 0 0,1-1 0 0 0,-1 1-1 0 0,1-1 1 0 0,0 1-1 0 0,-1 0 1 0 0,1 0-1 0 0,0 0 1 0 0,0 0-1 0 0,0 0 1 0 0,2-1 0 0 0,0 0-153 0 0,1-1 1 0 0,-1 1 0 0 0,1 0 0 0 0,-1 0-1 0 0,1 0 1 0 0,0 1 0 0 0,0 0 0 0 0,0 0-1 0 0,0 0 1 0 0,0 1 0 0 0,0-1 0 0 0,0 1-1 0 0,0 0 1 0 0,0 0 0 0 0,0 1 0 0 0,0 0-1 0 0,0 0 1 0 0,0 0 0 0 0,-1 0 0 0 0,1 1-1 0 0,0 0 1 0 0,-1 0 0 0 0,1 0 0 0 0,-1 0-1 0 0,1 1 1 0 0,-1 0 0 0 0,5 4 0 0 0,-4-2 111 0 0,0 1 1 0 0,0-1 0 0 0,0 1 0 0 0,-1 0 0 0 0,0 1 0 0 0,0-1 0 0 0,-1 1-1 0 0,1 0 1 0 0,-1-1 0 0 0,-1 1 0 0 0,0 1 0 0 0,0-1 0 0 0,0 0 0 0 0,-1 0-1 0 0,0 1 1 0 0,0-1 0 0 0,-1 1 0 0 0,0 7 0 0 0,-1 0 236 0 0,-2-1 1 0 0,1 1-1 0 0,-2-1 0 0 0,0 0 1 0 0,-1 0-1 0 0,0-1 0 0 0,-1 1 1 0 0,0-1-1 0 0,-1 0 0 0 0,-1-1 1 0 0,0 1-1 0 0,-1-2 1 0 0,0 1-1 0 0,-1-1 0 0 0,-20 18 1 0 0,22-21-333 0 0,0-1 0 0 0,0-1 1 0 0,-1 1-1 0 0,0-1 0 0 0,0-1 0 0 0,-1 0 1 0 0,1 0-1 0 0,-1-1 0 0 0,0 0 1 0 0,0-1-1 0 0,0 0 0 0 0,-1 0 1 0 0,1-1-1 0 0,-1-1 0 0 0,1 1 0 0 0,-1-2 1 0 0,0 0-1 0 0,1 0 0 0 0,-1-1 1 0 0,0 0-1 0 0,1-1 0 0 0,-16-4 1 0 0,24 6-68 0 0,-1-1 0 0 0,1 1 1 0 0,0-1-1 0 0,0 0 0 0 0,0 1 1 0 0,0-1-1 0 0,0 0 0 0 0,0 0 1 0 0,0-1-1 0 0,0 1 0 0 0,1 0 1 0 0,-1-1-1 0 0,0 1 0 0 0,1-1 1 0 0,-1 1-1 0 0,1-1 0 0 0,-1 0 1 0 0,1 0-1 0 0,0 1 1 0 0,0-1-1 0 0,0 0 0 0 0,0 0 1 0 0,0 0-1 0 0,0-1 0 0 0,1 1 1 0 0,-1 0-1 0 0,0 0 0 0 0,1 0 1 0 0,0 0-1 0 0,0-1 0 0 0,-1 1 1 0 0,1 0-1 0 0,1 0 0 0 0,-1 0 1 0 0,0-1-1 0 0,0 1 0 0 0,1 0 1 0 0,-1 0-1 0 0,1 0 1 0 0,0 0-1 0 0,0 0 0 0 0,0 0 1 0 0,0 0-1 0 0,0 0 0 0 0,1-2 1 0 0,4-5-854 0 0,0 0 0 0 0,0 1 0 0 0,1 0 0 0 0,-1 0-1 0 0,2 0 1 0 0,-1 1 0 0 0,1 0 0 0 0,12-7 0 0 0,2 1-3973 0 0,0 1 0 0 0,48-17 0 0 0,-31 15 1237 0 0,-8 1 1184 0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07T15:08:11.3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11 9253 0 0,'-1'0'498'0'0,"1"-1"1"0"0,-1 0-1 0 0,0 1 1 0 0,0-1-1 0 0,1 0 1 0 0,-1 1-1 0 0,0-1 1 0 0,0 1-1 0 0,0-1 1 0 0,0 1-1 0 0,1 0 1 0 0,-1-1-1 0 0,0 1 1 0 0,0 0-1 0 0,0 0 1 0 0,0 0-1 0 0,0-1 0 0 0,0 1 1 0 0,0 0-1 0 0,0 0 1 0 0,0 0-1 0 0,0 1 1 0 0,0-1-1 0 0,-1 0 1 0 0,1 1-210 0 0,0-1-1 0 0,-1 1 1 0 0,1 0 0 0 0,0 0 0 0 0,0 0 0 0 0,0 0-1 0 0,0 0 1 0 0,0 0 0 0 0,0 0 0 0 0,1 0 0 0 0,-1 0 0 0 0,0 0-1 0 0,0 0 1 0 0,1 1 0 0 0,-1 0 0 0 0,-1 2-207 0 0,1-1 1 0 0,-1 1-1 0 0,1 0 1 0 0,0 0 0 0 0,1-1-1 0 0,-1 1 1 0 0,1 0-1 0 0,0 0 1 0 0,-1 0-1 0 0,2 0 1 0 0,0 6 0 0 0,-1-7-98 0 0,1-1 0 0 0,0 1 0 0 0,-1-1 0 0 0,1 1 0 0 0,0-1 0 0 0,0 1 0 0 0,1-1 0 0 0,-1 1 0 0 0,1-1 0 0 0,-1 0 0 0 0,1 0 0 0 0,-1 0 0 0 0,1 0 0 0 0,0 0 0 0 0,0 0 0 0 0,0-1 0 0 0,0 1 0 0 0,1 0 0 0 0,-1-1 0 0 0,0 0 0 0 0,1 0 0 0 0,-1 1 0 0 0,0-1 0 0 0,1-1 1 0 0,-1 1-1 0 0,1 0 0 0 0,0-1 0 0 0,-1 1 0 0 0,1-1 0 0 0,0 0 0 0 0,-1 1 0 0 0,1-1 0 0 0,0-1 0 0 0,-1 1 0 0 0,1 0 0 0 0,2-1 0 0 0,1-1-12 0 0,0 0-1 0 0,0 1 1 0 0,0-2 0 0 0,-1 1-1 0 0,1-1 1 0 0,-1 0-1 0 0,1 0 1 0 0,-1-1 0 0 0,0 1-1 0 0,0-1 1 0 0,-1 0 0 0 0,1 0-1 0 0,-1-1 1 0 0,6-7-1 0 0,3-14 618 0 0,9-9 2064 0 0,-21 34-2616 0 0,0 0 0 0 0,-1 1 0 0 0,1-1 0 0 0,0 1 0 0 0,0-1 0 0 0,0 1 0 0 0,0-1 0 0 0,0 1 1 0 0,0-1-1 0 0,0 1 0 0 0,0 0 0 0 0,0 0 0 0 0,0 0 0 0 0,0 0 0 0 0,0 0 0 0 0,0 0 0 0 0,0 0 0 0 0,0 0 0 0 0,0 0 1 0 0,0 0-1 0 0,0 0 0 0 0,0 0 0 0 0,0 1 0 0 0,0-1 0 0 0,0 0 0 0 0,0 1 0 0 0,0-1 0 0 0,0 1 0 0 0,0-1 0 0 0,0 1 0 0 0,0 0 1 0 0,0-1-1 0 0,-1 1 0 0 0,3 1 0 0 0,32 24-2987 0 0,-29-22 886 0 0,1 0 0 0 0,-1-1 0 0 0,1 0 0 0 0,0 0 0 0 0,0 0 0 0 0,1-1 0 0 0,-1 0 0 0 0,0 0 0 0 0,1-1 0 0 0,-1 0 0 0 0,10 0 0 0 0,1-1-359 0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07T15:08:11.6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88 226 280 0 0,'-6'-22'3051'0'0,"-12"-57"4232"0"0,11-4-6759 0 0,5 44 617 0 0,2 36 145 0 0,0 5 145 0 0,1 23 1351 0 0,1-11-2131 0 0,0 0 0 0 0,1 0 0 0 0,1 0 0 0 0,0 0 0 0 0,0-1-1 0 0,9 16 1 0 0,45 81 497 0 0,-19-39-794 0 0,-28-51-352 0 0,14 30 370 0 0,32 84-1 0 0,-52-120-46 0 0,-1 0 1 0 0,0 1 0 0 0,-1-1 0 0 0,-1 1-1 0 0,0-1 1 0 0,-1 1 0 0 0,0 0-1 0 0,-2 0 1 0 0,1 0 0 0 0,-2-1 0 0 0,-4 20-1 0 0,5-29-246 0 0,0 0 0 0 0,0-1 0 0 0,-1 1-1 0 0,0-1 1 0 0,0 0 0 0 0,0 0 0 0 0,0 0-1 0 0,-1 0 1 0 0,0 0 0 0 0,0 0-1 0 0,0 0 1 0 0,0-1 0 0 0,0 1 0 0 0,-1-1-1 0 0,0 0 1 0 0,1 0 0 0 0,-1-1 0 0 0,0 1-1 0 0,0-1 1 0 0,-1 0 0 0 0,1 0 0 0 0,0 0-1 0 0,-1 0 1 0 0,1-1 0 0 0,-1 0 0 0 0,1 0-1 0 0,-1 0 1 0 0,0 0 0 0 0,0-1 0 0 0,1 0-1 0 0,-1 0 1 0 0,0 0 0 0 0,0 0 0 0 0,1-1-1 0 0,-1 0 1 0 0,-7-2 0 0 0,4 1-141 0 0,-1-1 1 0 0,1 0-1 0 0,0 0 1 0 0,0-1-1 0 0,0 0 1 0 0,0 0-1 0 0,1 0 1 0 0,-1-1-1 0 0,1-1 0 0 0,0 1 1 0 0,1-1-1 0 0,0 0 1 0 0,0-1-1 0 0,0 1 1 0 0,0-1-1 0 0,1 0 1 0 0,0-1-1 0 0,1 1 1 0 0,-5-11-1 0 0,6 11-482 0 0,1-1 0 0 0,0 1-1 0 0,0-1 1 0 0,1 0 0 0 0,-1-12 0 0 0,2 12-555 0 0,1 1 1 0 0,0-1 0 0 0,0 1 0 0 0,0-1-1 0 0,1 1 1 0 0,0-1 0 0 0,0 1 0 0 0,6-12 0 0 0,-3 9-615 0 0,1 0 1 0 0,0 0 0 0 0,1 0 0 0 0,0 1 0 0 0,10-10 0 0 0,26-20-2243 0 0,-10 13 1856 0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07T15:08:12.0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0 236 268 0 0,'11'-9'2504'0'0,"-1"-2"0"0"0,0 1 0 0 0,-1-1 0 0 0,0 0 0 0 0,-1-1 1 0 0,8-14-1 0 0,11-30 937 0 0,-11 4-4071 0 0,-16 50 681 0 0,1 0 1 0 0,-1 0 0 0 0,0 0-1 0 0,0 0 1 0 0,0 0-1 0 0,0 0 1 0 0,0 0-1 0 0,0 0 1 0 0,0 1-1 0 0,-1-1 1 0 0,1 0 0 0 0,-2-4-1 0 0,2 6 44 0 0,-1-1 0 0 0,1 1 0 0 0,-1-1 0 0 0,1 0-1 0 0,-1 1 1 0 0,1-1 0 0 0,-1 1 0 0 0,1-1 0 0 0,-1 1 0 0 0,1-1 0 0 0,-1 1 0 0 0,0 0-1 0 0,1-1 1 0 0,-1 1 0 0 0,0 0 0 0 0,1-1 0 0 0,-1 1 0 0 0,0 0 0 0 0,1 0 0 0 0,-1 0-1 0 0,0 0 1 0 0,1-1 0 0 0,-2 1 0 0 0,-1 1 75 0 0,1-1 1 0 0,0 1-1 0 0,0-1 0 0 0,-1 1 0 0 0,1 0 0 0 0,0 0 1 0 0,0 0-1 0 0,0 0 0 0 0,0 0 0 0 0,0 0 1 0 0,0 1-1 0 0,0-1 0 0 0,1 1 0 0 0,-1-1 1 0 0,0 1-1 0 0,1 0 0 0 0,-1 0 0 0 0,1-1 1 0 0,-2 4-1 0 0,-4 6 70 0 0,0 1 0 0 0,2 0 0 0 0,-1 0 0 0 0,1 0 0 0 0,1 0 0 0 0,-3 16 0 0 0,4-16-777 0 0,1 0 1 0 0,1 1-1 0 0,0 0 0 0 0,1-1 1 0 0,0 1-1 0 0,2 14 1 0 0,0-15-699 0 0,1 1 1 0 0,0-1 0 0 0,1 0 0 0 0,0 0-1 0 0,1 0 1 0 0,6 12 0 0 0,-4-13-928 0 0,0 1 0 0 0,0-1 0 0 0,1 0 0 0 0,1-1 0 0 0,19 18 0 0 0,-6-8-58 0 0</inkml:trace>
  <inkml:trace contextRef="#ctx0" brushRef="#br0" timeOffset="1">294 476 2992 0 0,'31'-7'3315'0'0,"16"-8"5834"0"0,18-4 4415 0 0,-21 13-9817 0 0,-36 6-5619 0 0,19 1-10674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07T15:05:46.7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223 172 56 0 0,'-10'-1'916'0'0,"0"-1"0"0"0,0 1-1 0 0,0 1 1 0 0,0 0 0 0 0,0 0 0 0 0,1 1 0 0 0,-1 0 0 0 0,0 1-1 0 0,0 0 1 0 0,-10 3 0 0 0,13-3-513 0 0,0 1 0 0 0,0-1 0 0 0,0 1 0 0 0,0 0 1 0 0,0 1-1 0 0,0 0 0 0 0,1 0 0 0 0,0 0 0 0 0,0 1 0 0 0,0 0 0 0 0,0 0 0 0 0,1 1 0 0 0,-8 9 0 0 0,12-14-371 0 0,0 0-1 0 0,1 0 0 0 0,-1 0 1 0 0,0 1-1 0 0,1-1 0 0 0,-1 0 0 0 0,1 1 1 0 0,-1-1-1 0 0,1 0 0 0 0,0 1 0 0 0,0-1 1 0 0,-1 0-1 0 0,1 1 0 0 0,0-1 1 0 0,0 1-1 0 0,0-1 0 0 0,0 0 0 0 0,1 1 1 0 0,-1-1-1 0 0,0 1 0 0 0,1-1 0 0 0,-1 0 1 0 0,1 1-1 0 0,0 1 0 0 0,1-1-22 0 0,-1 0-1 0 0,1 0 1 0 0,0 0-1 0 0,0 0 1 0 0,0 0-1 0 0,0 0 1 0 0,1 0 0 0 0,-1-1-1 0 0,0 1 1 0 0,1-1-1 0 0,3 2 1 0 0,5 1-268 0 0,1 0 0 0 0,-1 0 1 0 0,1-1-1 0 0,20 2 0 0 0,-12-3-892 0 0,1-2 0 0 0,0 0-1 0 0,0-1 1 0 0,0-1 0 0 0,35-8-1 0 0,-43 7 750 0 0,0-1 0 0 0,-1 0 0 0 0,1-1 0 0 0,-1-1-1 0 0,15-8 1 0 0,-20 9 801 0 0,0 1 1 0 0,-1-1-1 0 0,0-1 0 0 0,0 1 1 0 0,8-10-1 0 0,-5-6 3015 0 0,-11 10 5481 0 0,1 13-8846 0 0,0-1 0 0 0,0 1 0 0 0,0 0 0 0 0,0 0 0 0 0,0 0 0 0 0,0-1 0 0 0,0 1 0 0 0,1 0 1 0 0,-1 0-1 0 0,1 0 0 0 0,-1 0 0 0 0,1 0 0 0 0,0 0 0 0 0,0 4 0 0 0,0 20-4773 0 0,0-16-239 0 0,0-18 4292 0 0,-1 0-1 0 0,0 0 0 0 0,0 0 1 0 0,-1 0-1 0 0,0 0 1 0 0,-4-8-1 0 0,-4-8 2864 0 0,-27-46 0 0 0,4 11 679 0 0,16 19-3698 0 0,17 27-2908 0 0,11 15 386 0 0,17 20-1064 0 0,-25-19 4043 0 0,15 10-1155 0 0</inkml:trace>
  <inkml:trace contextRef="#ctx0" brushRef="#br0" timeOffset="1">979 150 820 0 0,'-9'-1'1223'0'0,"-1"0"0"0"0,1 0 0 0 0,-1 1-1 0 0,1 0 1 0 0,-1 1 0 0 0,1 0 0 0 0,-1 1 0 0 0,1-1 0 0 0,-18 7 0 0 0,22-6-861 0 0,-1 0 0 0 0,0 0 1 0 0,1 1-1 0 0,0-1 0 0 0,0 1 1 0 0,0 0-1 0 0,0 0 0 0 0,0 1 1 0 0,0 0-1 0 0,1-1 0 0 0,0 2 0 0 0,0-1 1 0 0,0 0-1 0 0,0 1 0 0 0,1 0 1 0 0,-1-1-1 0 0,-2 7 0 0 0,6-8-414 0 0,-1 0-1 0 0,0 0 0 0 0,1 0 1 0 0,-1 0-1 0 0,1 0 0 0 0,0 0 1 0 0,0 0-1 0 0,1 0 0 0 0,-1 0 1 0 0,0 0-1 0 0,1 0 0 0 0,0 0 1 0 0,0 0-1 0 0,0 0 0 0 0,0 0 1 0 0,0 0-1 0 0,0 0 0 0 0,1-1 1 0 0,0 1-1 0 0,-1 0 1 0 0,1-1-1 0 0,0 0 0 0 0,0 1 1 0 0,0-1-1 0 0,0 0 0 0 0,1 0 1 0 0,-1 0-1 0 0,1 0 0 0 0,-1-1 1 0 0,1 1-1 0 0,5 2 0 0 0,-3-1-716 0 0,1 0 0 0 0,-1 0 1 0 0,1-1-1 0 0,0 1 0 0 0,-1-1 0 0 0,1-1 0 0 0,0 1 0 0 0,1-1 0 0 0,-1 0 0 0 0,0 0 1 0 0,0-1-1 0 0,0 0 0 0 0,0 0 0 0 0,1 0 0 0 0,6-2 0 0 0,-9 0 186 0 0,1 1 0 0 0,-1-1 0 0 0,1 0 0 0 0,-1-1 0 0 0,0 1 0 0 0,7-7-1 0 0,8-7-849 0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07T15:10:36.9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157 211 672 0 0,'-1'0'250'0'0,"0"1"-1"0"0,0-1 1 0 0,-1 1-1 0 0,1-1 1 0 0,0 1 0 0 0,-1-1-1 0 0,1 0 1 0 0,0 0-1 0 0,-1 0 1 0 0,1 1 0 0 0,0-1-1 0 0,0-1 1 0 0,-1 1-1 0 0,1 0 1 0 0,0 0 0 0 0,-1 0-1 0 0,1-1 1 0 0,0 1-1 0 0,-1 0 1 0 0,1-1 0 0 0,0 1-1 0 0,0-1 1 0 0,0 0-1 0 0,0 1 1 0 0,-1-1-1 0 0,1 0 1 0 0,0 0 0 0 0,-1-2-1 0 0,-32-27 1978 0 0,32 28-1858 0 0,-3-5 58 0 0,-1-1 1 0 0,1 1-1 0 0,1-1 1 0 0,-1 0-1 0 0,1 0 1 0 0,1 0 0 0 0,0-1-1 0 0,0 1 1 0 0,0-1-1 0 0,1 1 1 0 0,-1-11-1 0 0,-5-15-1119 0 0,-10 14-9651 0 0,13 15 8540 0 0,-1 0-183 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07T15:10:40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 6950 1308 0 0,'-1'0'171'0'0,"1"1"0"0"0,0-1 1 0 0,0 0-1 0 0,-1 1 0 0 0,1-1 0 0 0,0 1 0 0 0,-1-1 0 0 0,1 0 1 0 0,0 1-1 0 0,-1-1 0 0 0,1 0 0 0 0,-1 1 0 0 0,1-1 1 0 0,0 0-1 0 0,-1 1 0 0 0,1-1 0 0 0,-1 0 0 0 0,1 0 0 0 0,-1 0 1 0 0,1 0-1 0 0,-1 1 0 0 0,1-1 0 0 0,-1 0 0 0 0,1 0 0 0 0,-1 0 1 0 0,1 0-1 0 0,-1 0 0 0 0,1 0 0 0 0,-1 0 0 0 0,1 0 0 0 0,-1 0 1 0 0,1-1-1 0 0,-1 1 0 0 0,0 0 0 0 0,-18-15 3019 0 0,-9-25-219 0 0,20 18-2265 0 0,1-1 1 0 0,1 1-1 0 0,1-1 1 0 0,1 0-1 0 0,-2-33 1 0 0,5-123 2449 0 0,3 92-1673 0 0,30-661 821 0 0,-11 404-1688 0 0,-29-139-627 0 0,-4 109-2 0 0,27 125 9 0 0,-5 189 4 0 0,2-1 0 0 0,3 2 0 0 0,3 0 1 0 0,2 1-1 0 0,45-92 0 0 0,171-259-27 0 0,-235 407 26 0 0,50-74 119 0 0,4 3 0 0 0,2 1 0 0 0,101-94 1 0 0,220-168 806 0 0,-327 292-974 0 0,203-158 52 0 0,143-75 47 0 0,291-144-78 0 0,-528 328 51 0 0,500-229 44 0 0,-449 230-116 0 0,263-102 32 0 0,12 37 117 0 0,-219 83 85 0 0,131-43 839 0 0,-139 40-905 0 0,68-16-125 0 0,1-1-10 0 0,-110 27 80 0 0,216-44 381 0 0,-139 53 674 0 0,-106 20-35 0 0,69-12-479 0 0,300-62 838 0 0,-483 96-1443 0 0,0 4 0 0 0,96-2 0 0 0,155 16 0 0 0,-217-1 0 0 0,1233 64 0 0 0,-398-14 0 0 0,490 60 0 0 0,320 17 0 0 0,-1225-122 0 0 0,357 9 0 0 0,-4 56 0 0 0,-750-56 0 0 0,221 35 0 0 0,-252-33 0 0 0,142 47 0 0 0,-214-56 0 0 0,0 2 0 0 0,0 1 0 0 0,46 28 0 0 0,-66-35 0 0 0,0 0 0 0 0,0 0 0 0 0,0 1 0 0 0,-1 1 0 0 0,0-1 0 0 0,-1 1 0 0 0,0 0 0 0 0,0 1 0 0 0,0 0 0 0 0,-1 0 0 0 0,0 0 0 0 0,-1 1 0 0 0,0 0 0 0 0,4 12 0 0 0,-8-16 0 0 0,0 0 0 0 0,-1 0 0 0 0,1 0 0 0 0,-1 1 0 0 0,-1-1 0 0 0,1 0 0 0 0,-1 0 0 0 0,0 0 0 0 0,0 0 0 0 0,-1 0 0 0 0,1 0 0 0 0,-2 0 0 0 0,1-1 0 0 0,0 1 0 0 0,-1 0 0 0 0,0-1 0 0 0,-8 10 0 0 0,6-6 0 0 0,0 0 0 0 0,0 1 0 0 0,0 0 0 0 0,-4 16 0 0 0,8-22 0 0 0,0 0 0 0 0,1 0 0 0 0,0 0 0 0 0,0 0 0 0 0,0 0 0 0 0,0 0 0 0 0,0 0 0 0 0,1-1 0 0 0,0 1 0 0 0,-1 0 0 0 0,2 0 0 0 0,-1 0 0 0 0,0-1 0 0 0,1 1 0 0 0,-1 0 0 0 0,1-1 0 0 0,0 0 0 0 0,1 1 0 0 0,-1-1 0 0 0,5 5 0 0 0,5 5 0 0 0,2 0 0 0 0,-1-1 0 0 0,23 14 0 0 0,-23-17 0 0 0,0 1 0 0 0,-1 0 0 0 0,16 17 0 0 0,-9-1 0 0 0,25 41 0 0 0,-24-31 0 0 0,-2 1 0 0 0,16 46 0 0 0,-24-47 0 0 0,-1 2 0 0 0,-2-1 0 0 0,-2 1 0 0 0,1 68 0 0 0,-1-18 0 0 0,-3-66 0 0 0,1 0 0 0 0,2 0 0 0 0,0-1 0 0 0,1 0 0 0 0,13 32 0 0 0,2-7 0 0 0,36 54 0 0 0,-23-42 0 0 0,-3 0 0 0 0,27 71 0 0 0,-44-89 0 0 0,-1 0 0 0 0,-3 1 0 0 0,-1 1 0 0 0,6 60 0 0 0,0 102 0 0 0,-11-69 0 0 0,1 0 0 0 0,-2-83 0 0 0,-1 1 0 0 0,-12 101 0 0 0,6-128 0 0 0,1 0 0 0 0,2 0 0 0 0,0 1 0 0 0,2-1 0 0 0,0 0 0 0 0,2 1 0 0 0,1-1 0 0 0,1 0 0 0 0,15 44 0 0 0,0-40 0 0 0,-20-29 0 0 0,0-1 0 0 0,1 1 0 0 0,-1-1 0 0 0,0 0 0 0 0,1 1 0 0 0,-1-1 0 0 0,0 1 0 0 0,1-1 0 0 0,-1 0 0 0 0,1 0 0 0 0,-1 1 0 0 0,0-1 0 0 0,1 0 0 0 0,-1 1 0 0 0,1-1 0 0 0,-1 0 0 0 0,1 0 0 0 0,-1 0 0 0 0,1 0 0 0 0,-1 0 0 0 0,1 1 0 0 0,-1-1 0 0 0,0 0 0 0 0,1 0 0 0 0,-1 0 0 0 0,1 0 0 0 0,-1 0 0 0 0,1-1 0 0 0,-1 1 0 0 0,1 0 0 0 0,-1 0 0 0 0,1 0 0 0 0,-1 0 0 0 0,1 0 0 0 0,-1-1 0 0 0,1 1 0 0 0,-1 0 0 0 0,1 0 0 0 0,-1-1 0 0 0,0 1 0 0 0,1 0 0 0 0,-1-1 0 0 0,0 1 0 0 0,1 0 0 0 0,-1-1 0 0 0,0 1 0 0 0,1 0 0 0 0,-1-1 0 0 0,0 1 0 0 0,0-1 0 0 0,1 1 0 0 0,-1-1 0 0 0,0 1 0 0 0,0-1 0 0 0,8-18-3056 0 0,-7 15 1001 0 0,1 0-1 0 0,0 0 1 0 0,0 0 0 0 0,0 1-1 0 0,1-1 1 0 0,-1 1 0 0 0,1 0-1 0 0,0-1 1 0 0,0 1 0 0 0,3-3-1 0 0,16-6-3011 0 0,-8 6 3204 0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07T15:10:40.9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93 214 464 0 0,'-11'-22'17092'0'0,"11"22"-16805"0"0,23 0 9495 0 0,-8 9-8066 0 0,-8-1-1452 0 0,-1 0 1 0 0,0 1-1 0 0,-1 0 0 0 0,0 0 0 0 0,0 1 0 0 0,-1-1 0 0 0,6 21 0 0 0,-7-20-76 0 0,1 1-1 0 0,0-1 1 0 0,1-1-1 0 0,-1 1 1 0 0,2 0-1 0 0,11 15 1 0 0,-16-24-188 0 0,0-1 0 0 0,-1 1 0 0 0,1-1 0 0 0,0 1 0 0 0,-1-1 0 0 0,1 0 0 0 0,0 0 0 0 0,0 1 0 0 0,-1-1 0 0 0,1 0 0 0 0,0 0 0 0 0,0 0 0 0 0,0 0 0 0 0,-1 0 0 0 0,1 0 0 0 0,0 0 0 0 0,0 0 0 0 0,0 0 0 0 0,-1 0 0 0 0,1 0 0 0 0,0 0 0 0 0,0-1 0 0 0,0 1 0 0 0,-1 0 0 0 0,1-1 0 0 0,0 1 0 0 0,-1 0 0 0 0,1-1 0 0 0,0 1 0 0 0,-1-1 0 0 0,1 1 0 0 0,0-1 0 0 0,-1 1 0 0 0,1-1 0 0 0,-1 0 0 0 0,1 1 0 0 0,-1-1 0 0 0,1 0 0 0 0,-1 1 0 0 0,0-1 0 0 0,1-1 0 0 0,23-36 0 0 0,-22 34 0 0 0,16-26 0 0 0,0 2 0 0 0,2 0 0 0 0,43-44 0 0 0,81-63 0 0 0,-106 101 0 0 0,-74 61 0 0 0,-1-2 0 0 0,-2-1 0 0 0,0-2 0 0 0,-61 25 0 0 0,16-7 0 0 0,25-12-3880 0 0,-82 35-13117 0 0,117-53 8663 0 0,17-6 5730 0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07T15:10:53.5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815 619 632 0 0,'-52'1'2174'0'0,"-53"9"1"0"0,-129 33 12284 0 0,45-7-3802 0 0,63-22-7987 0 0,110-12-2670 0 0,8-1 0 0 0,-1 0 0 0 0,0-1 0 0 0,0 0 0 0 0,1 0 0 0 0,-1-1 0 0 0,0 0 0 0 0,-8-3 0 0 0,16 4 0 0 0,1 0 0 0 0,-1 0 0 0 0,1 0 0 0 0,-1 0 0 0 0,1 0 0 0 0,-1 0 0 0 0,1-1 0 0 0,0 1 0 0 0,-1 0 0 0 0,1 0 0 0 0,-1 0 0 0 0,1-1 0 0 0,0 1 0 0 0,-1 0 0 0 0,1-1 0 0 0,-1 1 0 0 0,1 0 0 0 0,0-1 0 0 0,0 1 0 0 0,-1 0 0 0 0,1-1 0 0 0,0 1 0 0 0,0-1 0 0 0,-1 1 0 0 0,1 0 0 0 0,0-1 0 0 0,0 1 0 0 0,0-1 0 0 0,0 1 0 0 0,-1-1 0 0 0,1 1 0 0 0,0-1 0 0 0,0 1 0 0 0,0-1 0 0 0,12-14 0 0 0,28-9 0 0 0,-39 24 0 0 0,141-64 0 0 0,174-53 0 0 0,-168 66 0 0 0,-14 3 0 0 0,580-232 0 0 0,-705 276 0 0 0,11-5 0 0 0,0-1 0 0 0,-1 0 0 0 0,22-17 0 0 0,-41 27 0 0 0,0 0 0 0 0,0 0 0 0 0,0 0 0 0 0,1 0 0 0 0,-1 0 0 0 0,0 0 0 0 0,0 0 0 0 0,0 0 0 0 0,1 0 0 0 0,-1 0 0 0 0,0-1 0 0 0,0 1 0 0 0,0 0 0 0 0,0 0 0 0 0,1 0 0 0 0,-1 0 0 0 0,0 0 0 0 0,0 0 0 0 0,0-1 0 0 0,0 1 0 0 0,0 0 0 0 0,1 0 0 0 0,-1 0 0 0 0,0 0 0 0 0,0-1 0 0 0,0 1 0 0 0,0 0 0 0 0,0 0 0 0 0,0 0 0 0 0,0-1 0 0 0,0 1 0 0 0,0 0 0 0 0,0 0 0 0 0,0 0 0 0 0,0-1 0 0 0,0 1 0 0 0,0 0 0 0 0,0 0 0 0 0,0-1 0 0 0,0 1 0 0 0,0 0 0 0 0,0 0 0 0 0,0 0 0 0 0,0-1 0 0 0,0 1 0 0 0,0 0 0 0 0,0 0 0 0 0,0 0 0 0 0,0 0 0 0 0,-1-1 0 0 0,1 1 0 0 0,0 0 0 0 0,0 0 0 0 0,0 0 0 0 0,-17-1 0 0 0,-22 8 0 0 0,-495 176 0 0 0,10 29 0 0 0,288-115 0 0 0,189-78 0 0 0,-71 30 0 0 0,104-42 0 0 0,0 1 0 0 0,1 0 0 0 0,0 0 0 0 0,0 1 0 0 0,-18 18 0 0 0,31-27 0 0 0,-1 0 0 0 0,0 1 0 0 0,1-1 0 0 0,-1 1 0 0 0,0-1 0 0 0,1 1 0 0 0,-1-1 0 0 0,1 1 0 0 0,-1 0 0 0 0,1-1 0 0 0,0 1 0 0 0,-1 0 0 0 0,1-1 0 0 0,-1 1 0 0 0,1 0 0 0 0,0-1 0 0 0,0 1 0 0 0,-1 0 0 0 0,1 0 0 0 0,0-1 0 0 0,0 1 0 0 0,0 0 0 0 0,0 0 0 0 0,0-1 0 0 0,0 1 0 0 0,0 0 0 0 0,0 0 0 0 0,0-1 0 0 0,0 1 0 0 0,0 0 0 0 0,1 0 0 0 0,-1-1 0 0 0,0 1 0 0 0,1 1 0 0 0,1-1 0 0 0,-1 0 0 0 0,1 1 0 0 0,0-1 0 0 0,0 0 0 0 0,0-1 0 0 0,0 1 0 0 0,0 0 0 0 0,0-1 0 0 0,0 1 0 0 0,0-1 0 0 0,0 1 0 0 0,3-1 0 0 0,68-1 0 0 0,156-34 0 0 0,304-86 0 0 0,-526 119 0 0 0,249-69 0 0 0,-3-11 0 0 0,282-134 0 0 0,-503 202 0 0 0,54-27 0 0 0,-79 37 0 0 0,0 0 0 0 0,0-1 0 0 0,-1 0 0 0 0,1 0 0 0 0,-1 0 0 0 0,0-1 0 0 0,-1 1 0 0 0,9-13 0 0 0,-13 17 0 0 0,0 1 0 0 0,-1-1 0 0 0,1 1 0 0 0,-1-1 0 0 0,0 0 0 0 0,1 0 0 0 0,-1 1 0 0 0,0-1 0 0 0,1 0 0 0 0,-1 0 0 0 0,0 1 0 0 0,0-1 0 0 0,1 0 0 0 0,-1 0 0 0 0,0 0 0 0 0,0 0 0 0 0,0 1 0 0 0,0-1 0 0 0,0 0 0 0 0,0 0 0 0 0,-1 0 0 0 0,1 1 0 0 0,0-1 0 0 0,0 0 0 0 0,0 0 0 0 0,-1 0 0 0 0,1 1 0 0 0,0-1 0 0 0,-1 0 0 0 0,1 1 0 0 0,-1-1 0 0 0,1 0 0 0 0,-1 1 0 0 0,0-2 0 0 0,-1 1 0 0 0,-1-1 0 0 0,1 1 0 0 0,-1 0 0 0 0,0 0 0 0 0,1 0 0 0 0,-1 0 0 0 0,0 0 0 0 0,1 0 0 0 0,-1 1 0 0 0,-4-1 0 0 0,-66 2 0 0 0,17 5 0 0 0,0 2 0 0 0,1 3 0 0 0,0 3 0 0 0,0 1 0 0 0,2 3 0 0 0,0 3 0 0 0,1 2 0 0 0,-51 30 0 0 0,61-19 0 0 0,41-33 0 0 0,1-1 0 0 0,-1 1 0 0 0,0 0 0 0 0,1 0 0 0 0,-1-1 0 0 0,1 1 0 0 0,-1 0 0 0 0,1 0 0 0 0,-1 0 0 0 0,1 0 0 0 0,0 0 0 0 0,0-1 0 0 0,-1 1 0 0 0,1 0 0 0 0,0 0 0 0 0,0 0 0 0 0,0 0 0 0 0,0 0 0 0 0,0 2 0 0 0,0-2 0 0 0,1 0 0 0 0,0-1 0 0 0,-1 1 0 0 0,1 0 0 0 0,0 0 0 0 0,0-1 0 0 0,-1 1 0 0 0,1 0 0 0 0,0-1 0 0 0,0 1 0 0 0,0-1 0 0 0,0 1 0 0 0,0-1 0 0 0,0 1 0 0 0,0-1 0 0 0,0 0 0 0 0,0 1 0 0 0,0-1 0 0 0,0 0 0 0 0,0 0 0 0 0,0 0 0 0 0,0 0 0 0 0,2 0 0 0 0,31 1 0 0 0,0-2 0 0 0,0-1 0 0 0,0-2 0 0 0,0-1 0 0 0,33-10 0 0 0,2 2 0 0 0,21-3 0 0 0,-8 3 0 0 0,-1-3 0 0 0,131-44 0 0 0,-209 59 0 0 0,0 1 0 0 0,-1-1 0 0 0,1 0 0 0 0,-1 0 0 0 0,1-1 0 0 0,-1 1 0 0 0,1 0 0 0 0,-1-1 0 0 0,0 0 0 0 0,0 1 0 0 0,1-1 0 0 0,-1 0 0 0 0,-1 0 0 0 0,1 0 0 0 0,0 0 0 0 0,0-1 0 0 0,-1 1 0 0 0,1 0 0 0 0,-1-1 0 0 0,0 1 0 0 0,1-1 0 0 0,0-5 0 0 0,-2 6 0 0 0,-1 0 0 0 0,1-1 0 0 0,-1 1 0 0 0,0-1 0 0 0,1 1 0 0 0,-1 0 0 0 0,0 0 0 0 0,-1-1 0 0 0,1 1 0 0 0,0 0 0 0 0,-1 0 0 0 0,1 0 0 0 0,-1 0 0 0 0,1 1 0 0 0,-1-1 0 0 0,0 0 0 0 0,0 1 0 0 0,0-1 0 0 0,0 1 0 0 0,0 0 0 0 0,0-1 0 0 0,0 1 0 0 0,-1 0 0 0 0,1 0 0 0 0,-5-1 0 0 0,-7-4 0 0 0,0 1 0 0 0,0 1 0 0 0,-19-4 0 0 0,27 6 0 0 0,0 1 0 0 0,0 1 0 0 0,0-1 0 0 0,0 1 0 0 0,1 0 0 0 0,-1 0 0 0 0,0 0 0 0 0,0 1 0 0 0,0 0 0 0 0,-11 4 0 0 0,17-5 0 0 0,0 0 0 0 0,0 0 0 0 0,-1 0 0 0 0,1 0 0 0 0,0 0 0 0 0,0 0 0 0 0,0 0 0 0 0,0 0 0 0 0,0 1 0 0 0,0-1 0 0 0,0 0 0 0 0,-1 0 0 0 0,1 0 0 0 0,0 0 0 0 0,0 0 0 0 0,0 1 0 0 0,0-1 0 0 0,0 0 0 0 0,0 0 0 0 0,0 0 0 0 0,0 0 0 0 0,0 1 0 0 0,0-1 0 0 0,0 0 0 0 0,0 0 0 0 0,0 0 0 0 0,0 0 0 0 0,0 0 0 0 0,0 1 0 0 0,0-1 0 0 0,0 0 0 0 0,0 0 0 0 0,0 0 0 0 0,0 0 0 0 0,0 1 0 0 0,0-1 0 0 0,0 0 0 0 0,1 0 0 0 0,-1 0 0 0 0,0 0 0 0 0,0 0 0 0 0,0 0 0 0 0,0 1 0 0 0,0-1 0 0 0,0 0 0 0 0,0 0 0 0 0,1 0 0 0 0,-1 0 0 0 0,0 0 0 0 0,0 0 0 0 0,0 0 0 0 0,13 10 0 0 0,13 4 0 0 0,-7-6 0 0 0,-1 2 0 0 0,0 1 0 0 0,-1 0 0 0 0,0 1 0 0 0,-1 0 0 0 0,0 2 0 0 0,-1 0 0 0 0,14 16 0 0 0,-4 1 0 0 0,-1 2 0 0 0,-2 0 0 0 0,21 42 0 0 0,141 226 0 0 0,5 10 0 0 0,-100-132 0 0 0,35 62 0 0 0,-100-203 0 0 0,0-1 0 0 0,3-1 0 0 0,1-1 0 0 0,37 35 0 0 0,-26-33 0 0 0,1-1 0 0 0,2-2 0 0 0,1-3 0 0 0,1-1 0 0 0,2-2 0 0 0,56 25 0 0 0,-102-52 0 0 0,1-1 0 0 0,-1 1 0 0 0,1-1 0 0 0,0 1 0 0 0,-1-1 0 0 0,1 0 0 0 0,-1 1 0 0 0,1-1 0 0 0,0 0 0 0 0,-1 1 0 0 0,1-1 0 0 0,0 0 0 0 0,-1 0 0 0 0,1 0 0 0 0,0 0 0 0 0,-1 0 0 0 0,1 0 0 0 0,0 1 0 0 0,-1-1 0 0 0,1-1 0 0 0,0 1 0 0 0,-1 0 0 0 0,1 0 0 0 0,0 0 0 0 0,-1 0 0 0 0,1 0 0 0 0,0-1 0 0 0,-1 1 0 0 0,1 0 0 0 0,0-1 0 0 0,-1 1 0 0 0,1 0 0 0 0,-1-1 0 0 0,1 1 0 0 0,-1-1 0 0 0,1 1 0 0 0,0-2 0 0 0,-1 0 0 0 0,0 0 0 0 0,0 0 0 0 0,0 0 0 0 0,0 0 0 0 0,-1 0 0 0 0,1-1 0 0 0,-1 1 0 0 0,0 0 0 0 0,0 0 0 0 0,1 0 0 0 0,-4-3 0 0 0,-35-57 0 0 0,-165-249 0 0 0,98 143 0 0 0,-71-119 0 0 0,142 222 0 0 0,3-1 0 0 0,-38-110 0 0 0,223 580 0 0 0,-91-234 0 0 0,29 90 0 0 0,-72-196 0 0 0,-3 0 0 0 0,8 73 0 0 0,-20-39-4056 0 0,-7-53-263 0 0,-2 0 0 0 0,-2 0 0 0 0,-14 45 0 0 0,7-38-3026 0 0,7-27 4767 0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07T15:10:54.5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843 790 1232 0 0,'14'-5'2061'0'0,"0"1"1"0"0,0-2-1 0 0,-1 0 0 0 0,16-10 0 0 0,51-37 4213 0 0,-37 24-3505 0 0,-34 23-2559 0 0,127-91 6630 0 0,-122 86-6198 0 0,-1-1 0 0 0,0 0 0 0 0,-1-1 0 0 0,0 0 0 0 0,-1-1 0 0 0,-1 0 0 0 0,12-21 0 0 0,-20 32-642 0 0,-1 0 0 0 0,1 0 0 0 0,-1-1 0 0 0,0 1 0 0 0,1 0 0 0 0,-2 0 0 0 0,1-1 0 0 0,0 1 0 0 0,-1-1 0 0 0,1 1 0 0 0,-1-1 0 0 0,0 1 0 0 0,0 0 0 0 0,-1-1 0 0 0,0-5 0 0 0,0 7 0 0 0,0 0 0 0 0,0 1 0 0 0,0-1 0 0 0,0 1 0 0 0,-1-1 0 0 0,1 1 0 0 0,0 0 0 0 0,-1-1 0 0 0,1 1 0 0 0,0 0 0 0 0,-1 0 0 0 0,0 0 0 0 0,1 0 0 0 0,-1 0 0 0 0,0 1 0 0 0,1-1 0 0 0,-1 0 0 0 0,0 1 0 0 0,0-1 0 0 0,0 1 0 0 0,1 0 0 0 0,-1-1 0 0 0,0 1 0 0 0,0 0 0 0 0,0 0 0 0 0,0 0 0 0 0,0 1 0 0 0,1-1 0 0 0,-1 0 0 0 0,-2 1 0 0 0,-16 2 0 0 0,0 1 0 0 0,0 1 0 0 0,0 1 0 0 0,1 1 0 0 0,-32 15 0 0 0,-92 57 0 0 0,89-46 0 0 0,-49 24 0 0 0,28-17 0 0 0,2 4 0 0 0,-108 84 0 0 0,158-101 0 0 0,22-27 0 0 0,1 0 0 0 0,0 0 0 0 0,0 0 0 0 0,0 1 0 0 0,0-1 0 0 0,0 0 0 0 0,0 0 0 0 0,0 0 0 0 0,0 1 0 0 0,-1-1 0 0 0,1 0 0 0 0,0 0 0 0 0,0 0 0 0 0,0 1 0 0 0,0-1 0 0 0,0 0 0 0 0,0 0 0 0 0,0 0 0 0 0,0 1 0 0 0,0-1 0 0 0,0 0 0 0 0,0 0 0 0 0,1 0 0 0 0,-1 1 0 0 0,0-1 0 0 0,0 0 0 0 0,0 0 0 0 0,0 0 0 0 0,0 1 0 0 0,0-1 0 0 0,0 0 0 0 0,0 0 0 0 0,1 0 0 0 0,-1 0 0 0 0,0 1 0 0 0,0-1 0 0 0,0 0 0 0 0,0 0 0 0 0,1 0 0 0 0,-1 0 0 0 0,0 0 0 0 0,20-2 0 0 0,26-17 0 0 0,-1-1 0 0 0,-1-2 0 0 0,-1-3 0 0 0,-1-1 0 0 0,43-35 0 0 0,27-31 0 0 0,149-156 0 0 0,-206 192 0 0 0,-27 29 0 0 0,51-56 0 0 0,-72 75 0 0 0,0-1 0 0 0,-1 1 0 0 0,0-2 0 0 0,0 1 0 0 0,-1-1 0 0 0,-1 1 0 0 0,8-22 0 0 0,-12 30 0 0 0,1-1 0 0 0,-1 1 0 0 0,0 0 0 0 0,0-1 0 0 0,1 1 0 0 0,-1-1 0 0 0,0 1 0 0 0,0 0 0 0 0,0-1 0 0 0,0 1 0 0 0,-1-1 0 0 0,1 1 0 0 0,0-1 0 0 0,-1 1 0 0 0,1 0 0 0 0,-1-1 0 0 0,1 1 0 0 0,-1 0 0 0 0,1 0 0 0 0,-1-1 0 0 0,0 1 0 0 0,0 0 0 0 0,0 0 0 0 0,0 0 0 0 0,0 0 0 0 0,0 0 0 0 0,-2-2 0 0 0,0 1 0 0 0,0 1 0 0 0,-1-1 0 0 0,1 1 0 0 0,-1-1 0 0 0,1 1 0 0 0,-1 1 0 0 0,0-1 0 0 0,1 0 0 0 0,-1 1 0 0 0,-6 0 0 0 0,-7 0 0 0 0,1 1 0 0 0,-1 1 0 0 0,-29 7 0 0 0,-6 7 0 0 0,2 1 0 0 0,0 3 0 0 0,-80 45 0 0 0,-133 99 0 0 0,135-80 0 0 0,72-50 0 0 0,18-12 0 0 0,2 1 0 0 0,0 2 0 0 0,-59 54 0 0 0,93-77 0 0 0,0-1 0 0 0,1 1 0 0 0,-1-1 0 0 0,1 1 0 0 0,-1 0 0 0 0,1 0 0 0 0,0-1 0 0 0,-1 1 0 0 0,1 0 0 0 0,0 0 0 0 0,0 0 0 0 0,1 0 0 0 0,-1 1 0 0 0,0-1 0 0 0,1 0 0 0 0,-1 0 0 0 0,1 0 0 0 0,-1 4 0 0 0,2-5 0 0 0,-1 0 0 0 0,1 0 0 0 0,-1 0 0 0 0,1 0 0 0 0,0 0 0 0 0,-1 0 0 0 0,1 0 0 0 0,0 0 0 0 0,0-1 0 0 0,-1 1 0 0 0,1 0 0 0 0,0 0 0 0 0,0-1 0 0 0,0 1 0 0 0,0 0 0 0 0,0-1 0 0 0,0 1 0 0 0,0-1 0 0 0,0 1 0 0 0,0-1 0 0 0,0 0 0 0 0,1 1 0 0 0,-1-1 0 0 0,1 0 0 0 0,8 2 0 0 0,0-1 0 0 0,0-1 0 0 0,0 1 0 0 0,0-2 0 0 0,0 1 0 0 0,14-4 0 0 0,39-11 0 0 0,-1-3 0 0 0,-1-2 0 0 0,0-4 0 0 0,67-35 0 0 0,222-142 0 0 0,-315 180 0 0 0,-9 5 0 0 0,-3 4 0 0 0,-1-2 0 0 0,0-1 0 0 0,-1 0 0 0 0,0-2 0 0 0,33-34 0 0 0,-54 50 0 0 0,1 1 0 0 0,0 0 0 0 0,-1-1 0 0 0,1 1 0 0 0,-1-1 0 0 0,1 1 0 0 0,-1-1 0 0 0,1 0 0 0 0,-1 1 0 0 0,0-1 0 0 0,1 1 0 0 0,-1-1 0 0 0,0 0 0 0 0,1 1 0 0 0,-1-1 0 0 0,0 0 0 0 0,0 1 0 0 0,0-1 0 0 0,0 0 0 0 0,0 1 0 0 0,1-1 0 0 0,-1 0 0 0 0,0 0 0 0 0,0 1 0 0 0,-1-1 0 0 0,1 0 0 0 0,0 1 0 0 0,0-1 0 0 0,0 0 0 0 0,0 1 0 0 0,-1-2 0 0 0,0 1 0 0 0,-1 1 0 0 0,1-1 0 0 0,0 1 0 0 0,0-1 0 0 0,-1 1 0 0 0,1-1 0 0 0,0 1 0 0 0,-1 0 0 0 0,1 0 0 0 0,0 0 0 0 0,-1 0 0 0 0,1 0 0 0 0,0 0 0 0 0,-3 1 0 0 0,-51 11 0 0 0,12 5 0 0 0,1 2 0 0 0,0 1 0 0 0,-40 28 0 0 0,-115 87 0 0 0,110-73 0 0 0,-4 0 0 0 0,8-7 0 0 0,3 3 0 0 0,-94 89 0 0 0,169-142 0 0 0,0 0 0 0 0,1 0 0 0 0,0 0 0 0 0,0 0 0 0 0,1 1 0 0 0,-1 0 0 0 0,-4 11 0 0 0,8-16 0 0 0,-1 0 0 0 0,1-1 0 0 0,0 1 0 0 0,0 0 0 0 0,0-1 0 0 0,0 1 0 0 0,0 0 0 0 0,-1-1 0 0 0,1 1 0 0 0,0 0 0 0 0,0 0 0 0 0,1-1 0 0 0,-1 1 0 0 0,0 0 0 0 0,0-1 0 0 0,0 1 0 0 0,0 0 0 0 0,1 0 0 0 0,-1-1 0 0 0,0 1 0 0 0,1-1 0 0 0,-1 1 0 0 0,0 0 0 0 0,1-1 0 0 0,-1 1 0 0 0,1-1 0 0 0,-1 1 0 0 0,1 0 0 0 0,1 0 0 0 0,1 0 0 0 0,-1-1 0 0 0,0 1 0 0 0,0-1 0 0 0,0 0 0 0 0,0 1 0 0 0,0-1 0 0 0,0 0 0 0 0,1 0 0 0 0,-1 0 0 0 0,0-1 0 0 0,0 1 0 0 0,0 0 0 0 0,0-1 0 0 0,2 0 0 0 0,36-10 0 0 0,-2-1 0 0 0,1-2 0 0 0,40-21 0 0 0,108-66 0 0 0,-153 82 0 0 0,8-4 0 0 0,-9 6 0 0 0,-1-1 0 0 0,-1-1 0 0 0,-1-2 0 0 0,0-1 0 0 0,38-38 0 0 0,-67 60 0 0 0,0-1 0 0 0,0 0 0 0 0,0-1 0 0 0,0 1 0 0 0,0 0 0 0 0,0 0 0 0 0,0 0 0 0 0,0-1 0 0 0,0 1 0 0 0,-1 0 0 0 0,1-1 0 0 0,-1 1 0 0 0,1-1 0 0 0,-1 1 0 0 0,1 0 0 0 0,-1-1 0 0 0,0 1 0 0 0,1-3 0 0 0,-2 4 0 0 0,1-1 0 0 0,-1 1 0 0 0,1-1 0 0 0,-1 1 0 0 0,1-1 0 0 0,-1 1 0 0 0,1-1 0 0 0,-1 1 0 0 0,1 0 0 0 0,-1-1 0 0 0,0 1 0 0 0,1 0 0 0 0,-1 0 0 0 0,0-1 0 0 0,1 1 0 0 0,-1 0 0 0 0,0 0 0 0 0,1 0 0 0 0,-1 0 0 0 0,0 0 0 0 0,1 0 0 0 0,-1 0 0 0 0,0 0 0 0 0,1 0 0 0 0,-1 0 0 0 0,-1 1 0 0 0,-55 14 0 0 0,-152 75 0 0 0,-223 134 0 0 0,380-196 0 0 0,1 2 0 0 0,1 3 0 0 0,2 2 0 0 0,-45 42 0 0 0,74-51 0 0 0,21-18 0 0 0,14-10 0 0 0,33-18 0 0 0,-1-2 0 0 0,0-3 0 0 0,-2-1 0 0 0,53-40 0 0 0,-64 42 0 0 0,-8 7 0 0 0,67-49 0 0 0,-84 59 0 0 0,-1-1 0 0 0,0 0 0 0 0,0-1 0 0 0,-1 0 0 0 0,0-1 0 0 0,11-16 0 0 0,-18 25-72 0 0,-1 0 0 0 0,1 0 0 0 0,-1 0 0 0 0,1 0 0 0 0,-1 0 0 0 0,1 0-1 0 0,-1 0 1 0 0,1 0 0 0 0,-1 0 0 0 0,0 0 0 0 0,1 0 0 0 0,-1 0 0 0 0,0 0 0 0 0,0 0 0 0 0,0-1 0 0 0,0 1 0 0 0,0 0 0 0 0,0 0 0 0 0,0 0-1 0 0,0 0 1 0 0,-1 0 0 0 0,1 0 0 0 0,0 0 0 0 0,-1 0 0 0 0,1 0 0 0 0,-1 0 0 0 0,1 0 0 0 0,-1 0 0 0 0,1 0 0 0 0,-1 0 0 0 0,0 0 0 0 0,1 0-1 0 0,-1 0 1 0 0,0 1 0 0 0,-1-2 0 0 0,-4-1-857 0 0,1 0-1 0 0,0 0 0 0 0,-1 1 1 0 0,0 0-1 0 0,-11-2 1 0 0,13 3 462 0 0,0 0 1 0 0,1 1 0 0 0,-1-1 0 0 0,0-1-1 0 0,1 1 1 0 0,-1-1 0 0 0,0 1-1 0 0,1-1 1 0 0,0 0 0 0 0,-1 0 0 0 0,1-1-1 0 0,-3-2 1 0 0,5 4-183 0 0,0-1 0 0 0,1 1 0 0 0,-1-1 0 0 0,0 1 0 0 0,1-1 0 0 0,0 0 0 0 0,-1 1 0 0 0,1-1 0 0 0,0 0 0 0 0,0 1 0 0 0,0-1 0 0 0,0 0 1 0 0,0 1-1 0 0,0-1 0 0 0,0 0 0 0 0,1-2 0 0 0,11-25-4350 0 0,2 8 2921 0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07T15:10:55.5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163 548 980 0 0,'-40'-96'3052'0'0,"1"7"1658"0"0,-35-125-1 0 0,71 203-3774 0 0,1 0 0 0 0,0 0-1 0 0,1 0 1 0 0,0 0 0 0 0,1 0-1 0 0,0 0 1 0 0,4-22-1 0 0,-4 31-727 0 0,1 0 0 0 0,-1 0 0 0 0,1 0 0 0 0,-1 0-1 0 0,1 0 1 0 0,0 0 0 0 0,0 0 0 0 0,0 0-1 0 0,0 0 1 0 0,1 0 0 0 0,-1 1 0 0 0,0-1 0 0 0,1 0-1 0 0,-1 1 1 0 0,1-1 0 0 0,-1 1 0 0 0,1 0-1 0 0,0 0 1 0 0,1-2 0 0 0,0 3-85 0 0,0-1 0 0 0,-1 1 0 0 0,1-1 1 0 0,0 1-1 0 0,-1 0 0 0 0,1 0 0 0 0,0 0 0 0 0,-1 0 0 0 0,1 1 1 0 0,0-1-1 0 0,-1 1 0 0 0,1 0 0 0 0,-1-1 0 0 0,1 1 0 0 0,-1 0 1 0 0,1 1-1 0 0,-1-1 0 0 0,1 0 0 0 0,2 3 0 0 0,12 7 300 0 0,-1 1 0 0 0,-1 0-1 0 0,0 1 1 0 0,0 1 0 0 0,-1 0 0 0 0,13 18 0 0 0,69 104 864 0 0,-70-95-992 0 0,182 300 70 0 0,-135-204-182 0 0,100 272-1 0 0,-121-238-181 0 0,-46-147 0 0 0,-1-1 0 0 0,-2 1 0 0 0,0 0 0 0 0,-2 0 0 0 0,-2 32 0 0 0,2-54 0 0 0,-1 0-1 0 0,-1-1 1 0 0,1 1 0 0 0,0 0-1 0 0,0-1 1 0 0,-1 1 0 0 0,1-1 0 0 0,0 1-1 0 0,-1 0 1 0 0,0-1 0 0 0,1 1-1 0 0,-1-1 1 0 0,0 0 0 0 0,0 1-1 0 0,-1 1 1 0 0,2-3 0 0 0,-1 0-1 0 0,1 0 1 0 0,-1 0 0 0 0,1 0-1 0 0,-1 0 1 0 0,1 0 0 0 0,-1 0-1 0 0,1 0 1 0 0,-1 0 0 0 0,1 0-1 0 0,-1 0 1 0 0,1 0 0 0 0,-1 0-1 0 0,1 0 1 0 0,-1 0 0 0 0,1-1-1 0 0,0 1 1 0 0,-1 0-1 0 0,1 0 1 0 0,-1 0 0 0 0,1-1-1 0 0,0 1 1 0 0,-1 0 0 0 0,1-1-1 0 0,0 1 1 0 0,-1 0 0 0 0,1-1-1 0 0,0 1 1 0 0,-1-1 0 0 0,1 1-1 0 0,0-1 1 0 0,-5-5-3 0 0,1 0 1 0 0,1-1-1 0 0,-1 1 0 0 0,1-1 1 0 0,-3-9-1 0 0,-27-103-36 0 0,-19-128 0 0 0,15 62 34 0 0,-90-265 50 0 0,92 358-11 0 0,-55-101 1 0 0,82 179-34 0 0,5 9-1 0 0,0 0 0 0 0,0-1 0 0 0,1 1 0 0 0,0-1 0 0 0,0 1 0 0 0,0-1 0 0 0,-1-8 0 0 0,3 14 0 0 0,0 0 0 0 0,0 1 0 0 0,0-1 0 0 0,0 0 0 0 0,0 0 0 0 0,0 0 0 0 0,0 0 0 0 0,1 1 0 0 0,-1-1 0 0 0,0 0 0 0 0,0 0 0 0 0,0 0 0 0 0,0 0 0 0 0,1 1 0 0 0,-1-1 0 0 0,0 0 0 0 0,0 0 0 0 0,0 0 0 0 0,1 0 0 0 0,-1 0 0 0 0,0 0 0 0 0,0 0 0 0 0,0 0 0 0 0,1 0 0 0 0,-1 0 0 0 0,0 0 0 0 0,0 0 0 0 0,1 0 0 0 0,-1 0 0 0 0,0 0 0 0 0,0 0 0 0 0,0 0 0 0 0,1 0 0 0 0,-1 0 0 0 0,0 0 0 0 0,0 0 0 0 0,0 0 0 0 0,1 0 0 0 0,-1 0 0 0 0,0 0 0 0 0,0-1 0 0 0,0 1 0 0 0,1 0 0 0 0,-1 0 0 0 0,0 0 0 0 0,0 0 0 0 0,0 0 0 0 0,0-1 0 0 0,1 1 0 0 0,-1 0 0 0 0,0 0 0 0 0,0 0 0 0 0,0-1 0 0 0,0 1 0 0 0,0 0 0 0 0,0 0 0 0 0,0 0 0 0 0,0-1 0 0 0,0 1 0 0 0,0 0 0 0 0,0 0 0 0 0,0 0 0 0 0,0-1 0 0 0,0 1 0 0 0,0 0 0 0 0,0 0 0 0 0,0-1 0 0 0,0 1 0 0 0,0 0 0 0 0,16 13 0 0 0,18 29 0 0 0,-2 0 0 0 0,53 94 0 0 0,-34-51 0 0 0,38 58 0 0 0,-6 4 0 0 0,100 249 0 0 0,-157-326 0 0 0,-2 0 0 0 0,-4 2 0 0 0,-3 1 0 0 0,-3 0 0 0 0,-4 1 0 0 0,-2 0 0 0 0,-4 0 0 0 0,-7 103 0 0 0,3-174 0 0 0,-8 50 0 0 0,8-51 0 0 0,-1 0 0 0 0,1 0 0 0 0,0 0 0 0 0,-1 0 0 0 0,1-1 0 0 0,-1 1 0 0 0,0 0 0 0 0,1 0 0 0 0,-1 0 0 0 0,0-1 0 0 0,0 1 0 0 0,0-1 0 0 0,-1 1 0 0 0,1-1 0 0 0,0 1 0 0 0,-1-1 0 0 0,1 1 0 0 0,0-1 0 0 0,-1 0 0 0 0,1 0 0 0 0,-1 0 0 0 0,-2 1 0 0 0,2-2 0 0 0,0 0 0 0 0,0-1 0 0 0,0 1 0 0 0,0-1 0 0 0,0 0 0 0 0,1 0 0 0 0,-1 0 0 0 0,0 0 0 0 0,0 0 0 0 0,1 0 0 0 0,-1 0 0 0 0,0 0 0 0 0,1-1 0 0 0,0 1 0 0 0,-1 0 0 0 0,1-1 0 0 0,0 1 0 0 0,-1-1 0 0 0,1 0 0 0 0,-1-2 0 0 0,-24-40 0 0 0,25 42 0 0 0,-65-141 0 0 0,-84-268 0 0 0,95 249 0 0 0,-1-8 0 0 0,11 28 0 0 0,-95-202 0 0 0,139 341 0 0 0,3 11 0 0 0,14 26 0 0 0,24 48 0 0 0,202 281 0 0 0,-2-2 0 0 0,-230-343 0 0 0,80 149 0 0 0,-75-135 0 0 0,-1 1 0 0 0,-2 0 0 0 0,10 47 0 0 0,-20-56 0 0 0,-2-23 0 0 0,-1-1 0 0 0,1 0 0 0 0,0 0 0 0 0,0 0 0 0 0,0 1 0 0 0,0-1 0 0 0,0 0 0 0 0,-1 0 0 0 0,1 0 0 0 0,0 0 0 0 0,0 1 0 0 0,0-1 0 0 0,0 0 0 0 0,-1 0 0 0 0,1 0 0 0 0,0 0 0 0 0,0 0 0 0 0,-1 0 0 0 0,1 0 0 0 0,0 0 0 0 0,0 0 0 0 0,0 0 0 0 0,-1 1 0 0 0,1-1 0 0 0,0 0 0 0 0,0 0 0 0 0,-1 0 0 0 0,1-1 0 0 0,0 1 0 0 0,0 0 0 0 0,-1 0 0 0 0,1 0 0 0 0,0 0 0 0 0,0 0 0 0 0,-1 0 0 0 0,1 0 0 0 0,0 0 0 0 0,0 0 0 0 0,0 0 0 0 0,-1-1 0 0 0,1 1 0 0 0,0 0 0 0 0,0 0 0 0 0,0 0 0 0 0,-4-3 0 0 0,1 0 0 0 0,0-1 0 0 0,-1 1 0 0 0,2-1 0 0 0,-1 1 0 0 0,0-1 0 0 0,-3-6 0 0 0,-175-340-3483 0 0,-61-105-3646 0 0,142 269-11711 0 0,91 164 16493 0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07T15:10:58.1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719 577 252 0 0,'3'0'394'0'0,"0"-1"0"0"0,0 1 0 0 0,0-1-1 0 0,0 0 1 0 0,-1 0 0 0 0,1 0 0 0 0,0-1 0 0 0,-1 1 0 0 0,1-1 0 0 0,-1 1 0 0 0,0-1-1 0 0,0 0 1 0 0,4-4 0 0 0,-5 6-249 0 0,0-1 1 0 0,-1 1-1 0 0,1-1 0 0 0,-1 1 1 0 0,1-1-1 0 0,-1 1 0 0 0,1-1 1 0 0,-1 1-1 0 0,1-1 0 0 0,-1 0 1 0 0,0 1-1 0 0,1-1 0 0 0,-1 0 1 0 0,0 0-1 0 0,0 1 0 0 0,1-1 1 0 0,-1 0-1 0 0,0 0 0 0 0,0 1 1 0 0,0-1-1 0 0,0 0 0 0 0,0 0 1 0 0,0 1-1 0 0,0-1 0 0 0,0 0 1 0 0,0 0-1 0 0,-1 1 0 0 0,1-1 1 0 0,0 0-1 0 0,0 0 0 0 0,-1 1 1 0 0,1-1-1 0 0,0 0 0 0 0,-1 1 1 0 0,1-1-1 0 0,-1 0 0 0 0,1 1 1 0 0,-1-1-1 0 0,1 1 0 0 0,-1-1 1 0 0,1 1-1 0 0,-1-1 0 0 0,0 1 1 0 0,1-1-1 0 0,-1 1 0 0 0,1 0 1 0 0,-1-1-1 0 0,0 1 0 0 0,0 0 1 0 0,1-1-1 0 0,-1 1 0 0 0,0 0 1 0 0,1 0-1 0 0,-1 0 0 0 0,0 0 1 0 0,-1 0-1 0 0,-12-4 754 0 0,-1 1-1 0 0,1 0 1 0 0,-1 2 0 0 0,0-1-1 0 0,-25 2 1 0 0,-78 11 1661 0 0,86-7-1843 0 0,-264 42 2636 0 0,236-31-2964 0 0,-70 25 0 0 0,131-40-388 0 0,-1 0 0 0 0,0 0 1 0 0,0 0-1 0 0,0 0 0 0 0,0 0 1 0 0,0 0-1 0 0,0 0 0 0 0,0 1 1 0 0,0-1-1 0 0,0 0 0 0 0,0 0 1 0 0,0 0-1 0 0,0 0 0 0 0,0 0 1 0 0,0 0-1 0 0,0 0 0 0 0,0 1 1 0 0,0-1-1 0 0,0 0 0 0 0,0 0 1 0 0,0 0-1 0 0,0 0 0 0 0,27-4 9 0 0,42-9 4 0 0,1231-263-60 0 0,-997 215 115 0 0,-279 56-66 0 0,20-4 1 0 0,45-15 0 0 0,-178 28-12 0 0,-69 24 179 0 0,-222 68 0 0 0,-145 81 1278 0 0,510-171-1383 0 0,10-5-47 0 0,-54 20 507 0 0,-87 43 0 0 0,131-52-380 0 0,22-7-38 0 0,33-9-41 0 0,73-27-81 0 0,-1-4-1 0 0,146-68 1 0 0,-85 32-9 0 0,71-19 28 0 0,-87 35 5 0 0,281-142 1 0 0,-431 193-11 0 0,0 1 0 0 0,0-1 0 0 0,0 0 0 0 0,-1 0 0 0 0,1-1 0 0 0,-1 0-1 0 0,0 0 1 0 0,0-1 0 0 0,5-6 0 0 0,-10 11 0 0 0,-1 1 0 0 0,0 0 0 0 0,0 0 0 0 0,0-1 0 0 0,0 1 0 0 0,1 0 0 0 0,-1-1 0 0 0,0 1 0 0 0,0 0 0 0 0,0-1 0 0 0,0 1 0 0 0,0 0 0 0 0,0-1 0 0 0,0 1 0 0 0,0-1 1 0 0,0 1-1 0 0,0 0 0 0 0,0-1 0 0 0,0 1 0 0 0,0 0 0 0 0,0-1 0 0 0,0 1 0 0 0,0 0 0 0 0,-1-1 0 0 0,1 1 0 0 0,0 0 0 0 0,0-1 0 0 0,0 1 0 0 0,0 0 0 0 0,-1 0 0 0 0,1-1 0 0 0,0 1 0 0 0,0 0 0 0 0,-1 0 0 0 0,1-1 0 0 0,0 1 0 0 0,-1 0 0 0 0,1 0 0 0 0,0 0 0 0 0,0-1 0 0 0,-1 1 0 0 0,1 0 0 0 0,0 0 0 0 0,-1 0 0 0 0,1 0 0 0 0,0 0 0 0 0,-1 0 0 0 0,1 0 0 0 0,0 0 0 0 0,-1 0 0 0 0,1 0 0 0 0,-1 0 0 0 0,1 0 0 0 0,0 0 1 0 0,-1 0-1 0 0,-23 0 2 0 0,23 0-2 0 0,-43 4-3 0 0,-1 3 0 0 0,1 1 0 0 0,-54 18-1 0 0,-129 55-4 0 0,193-68 19 0 0,-213 84 474 0 0,-416 231 0 0 0,638-313-433 0 0,-52 32 70 0 0,69-42-111 0 0,1 1 0 0 0,0-1-1 0 0,1 1 1 0 0,-1 0 0 0 0,1 1-1 0 0,1 0 1 0 0,-8 10 0 0 0,13-17-11 0 0,-1 1 1 0 0,1-1 0 0 0,-1 1-1 0 0,1 0 1 0 0,0-1 0 0 0,-1 1 0 0 0,1-1-1 0 0,0 1 1 0 0,0 0 0 0 0,-1-1 0 0 0,1 1-1 0 0,0 0 1 0 0,0-1 0 0 0,0 1 0 0 0,0 0-1 0 0,0-1 1 0 0,0 1 0 0 0,0 0 0 0 0,0-1-1 0 0,0 1 1 0 0,0 0 0 0 0,0-1-1 0 0,1 1 1 0 0,-1 0 0 0 0,0-1 0 0 0,0 1-1 0 0,1 0 1 0 0,-1-1 0 0 0,0 1 0 0 0,1-1-1 0 0,-1 1 1 0 0,1-1 0 0 0,0 2 0 0 0,25 6 9 0 0,36-11-9 0 0,-6-5-23 0 0,0-4 1 0 0,76-25-1 0 0,109-52-18 0 0,-97 34 27 0 0,92-28 12 0 0,-43 17 18 0 0,253-124 1 0 0,-430 183-7 0 0,-11 5-4 0 0,0-1-1 0 0,0 1 1 0 0,0-1-1 0 0,0 0 0 0 0,0 0 1 0 0,-1 0-1 0 0,1-1 1 0 0,-1 1-1 0 0,7-9 1 0 0,-10 11-7 0 0,-1 1 0 0 0,0 0 1 0 0,0-1-1 0 0,0 1 1 0 0,0-1-1 0 0,0 1 1 0 0,0 0-1 0 0,0-1 1 0 0,0 1-1 0 0,0-1 1 0 0,0 1-1 0 0,0-1 1 0 0,0 1-1 0 0,0 0 1 0 0,0-1-1 0 0,0 1 1 0 0,0-1-1 0 0,-1 1 0 0 0,1 0 1 0 0,0-1-1 0 0,0 1 1 0 0,0 0-1 0 0,-1-1 1 0 0,1 1-1 0 0,0 0 1 0 0,0-1-1 0 0,-1 1 1 0 0,1 0-1 0 0,0-1 1 0 0,-1 1-1 0 0,1 0 1 0 0,0 0-1 0 0,-1-1 1 0 0,1 1-1 0 0,0 0 0 0 0,-1 0 1 0 0,1 0-1 0 0,-1 0 1 0 0,1 0-1 0 0,0-1 1 0 0,-1 1-1 0 0,1 0 1 0 0,-1 0-1 0 0,1 0 1 0 0,-1 0-1 0 0,1 0 1 0 0,0 0-1 0 0,-1 0 1 0 0,1 0-1 0 0,-1 1 1 0 0,-25-3 11 0 0,-62 8-5 0 0,-133 25 1 0 0,-84 37 22 0 0,262-58-25 0 0,-1114 322 73 0 0,1080-302-72 0 0,77-30-6 0 0,0 0 1 0 0,0 0-1 0 0,0 0 0 0 0,-1 0 0 0 0,1 0 1 0 0,0 0-1 0 0,0 0 0 0 0,0 0 0 0 0,-1 0 1 0 0,1 0-1 0 0,0 0 0 0 0,0 0 0 0 0,0 0 0 0 0,-1 0 1 0 0,1 0-1 0 0,0 0 0 0 0,0 0 0 0 0,0 0 1 0 0,-1 1-1 0 0,1-1 0 0 0,0 0 0 0 0,0 0 1 0 0,0 0-1 0 0,0 0 0 0 0,0 0 0 0 0,-1 0 0 0 0,1 1 1 0 0,0-1-1 0 0,0 0 0 0 0,0 0 0 0 0,0 0 1 0 0,0 1-1 0 0,0-1 0 0 0,0 0 0 0 0,0 0 1 0 0,-1 0-1 0 0,1 1 0 0 0,0-1 0 0 0,0 0 0 0 0,0 0 1 0 0,0 0-1 0 0,0 1 0 0 0,0-1 0 0 0,0 0 1 0 0,0 0-1 0 0,0 0 0 0 0,0 1 0 0 0,0-1 1 0 0,1 0-1 0 0,-1 0 0 0 0,0 0 0 0 0,0 1 0 0 0,0-1 1 0 0,0 0-1 0 0,0 0 0 0 0,0 0 0 0 0,0 0 1 0 0,0 1-1 0 0,1-1 0 0 0,-1 0 0 0 0,0 0 1 0 0,0 0-1 0 0,20 3 7 0 0,32-7 3 0 0,561-109-73 0 0,-77 12 58 0 0,-438 85 24 0 0,423-77 267 0 0,-492 86-82 0 0,-37 5 112 0 0,-50 7 102 0 0,-513 92-418 0 0,8 44 0 0 0,389-95 0 0 0,135-36 0 0 0,16-5 0 0 0,1 1 0 0 0,0 1 0 0 0,-22 10 0 0 0,129-30 0 0 0,688-186 0 0 0,-592 158 0 0 0,337-89 0 0 0,-503 126 0 0 0,-9 3 0 0 0,-1 0 0 0 0,1-1 0 0 0,-1 1 0 0 0,0-1 0 0 0,1 0 0 0 0,-1-1 0 0 0,0 1 0 0 0,-1-1 0 0 0,1 0 0 0 0,8-7 0 0 0,-14 10 0 0 0,0-1 0 0 0,-1 0 0 0 0,1 1 0 0 0,0-1 0 0 0,-1 0 0 0 0,1 1 0 0 0,-1 0 0 0 0,1-1 0 0 0,-1 1 0 0 0,1 0 0 0 0,-1 0 0 0 0,1 0 0 0 0,-1 0 0 0 0,1 0 0 0 0,-3 0 0 0 0,-132 12 0 0 0,1 5 0 0 0,-222 59 0 0 0,218-43 0 0 0,-217 84 0 0 0,520-157 0 0 0,-51 11-2866 0 0,208-32-18558 0 0,-182 42 16341 0 0,-84 13 2557 0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07T15:10:59.7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547 1125 596 0 0,'13'-9'512'0'0,"189"-127"5737"0"0,-75 38 3122 0 0,-108 79-5106 0 0,-26 20-768 0 0,-43 26 206 0 0,34-17-3864 0 0,-197 115 2140 0 0,-303 234 0 0 0,485-337-1918 0 0,21-17-41 0 0,1 1 0 0 0,0 1-1 0 0,1-1 1 0 0,0 1 0 0 0,0 1 0 0 0,0-1-1 0 0,-6 10 1 0 0,58-42 0 0 0,500-271-49 0 0,-158 95 41 0 0,-268 132 11 0 0,129-99 0 0 0,-242 165-19 0 0,-1 0 0 0 0,0 1-1 0 0,0-1 1 0 0,0 0-1 0 0,0 0 1 0 0,-1-1-1 0 0,1 1 1 0 0,-1-1-1 0 0,0 1 1 0 0,0-1-1 0 0,5-8 1 0 0,-16 14 4 0 0,1 1-1 0 0,0 1 1 0 0,0 0 0 0 0,0 0-1 0 0,-7 5 1 0 0,-501 342-7 0 0,397-271 15 0 0,4 4 0 0 0,-139 133 0 0 0,213-169-22 0 0,42-45-8 0 0,10-7 6 0 0,14-10-6 0 0,257-150-124 0 0,49-31 71 0 0,-252 143 68 0 0,-3-4 1 0 0,71-67 0 0 0,-137 114-2 0 0,42-43-2 0 0,-51 49 2 0 0,1 0 0 0 0,-1 0 0 0 0,1 0-1 0 0,-1 0 1 0 0,0-1 0 0 0,0 1 0 0 0,0-1 0 0 0,-1 1 0 0 0,1-1-1 0 0,-1 0 1 0 0,0 1 0 0 0,0-1 0 0 0,0 0 0 0 0,0-6 0 0 0,-1 10 0 0 0,0-1 0 0 0,-1 0 0 0 0,1 0 1 0 0,0 1-1 0 0,0-1 0 0 0,-1 0 0 0 0,1 0 0 0 0,-1 1 1 0 0,1-1-1 0 0,-1 1 0 0 0,1-1 0 0 0,-1 0 1 0 0,1 1-1 0 0,-1-1 0 0 0,0 1 0 0 0,1-1 1 0 0,-1 1-1 0 0,0-1 0 0 0,1 1 0 0 0,-1 0 0 0 0,0-1 1 0 0,1 1-1 0 0,-1 0 0 0 0,0-1 0 0 0,0 1 1 0 0,0 0-1 0 0,1 0 0 0 0,-1 0 0 0 0,0 0 1 0 0,0 0-1 0 0,0 0 0 0 0,1 0 0 0 0,-1 0 0 0 0,0 0 1 0 0,0 0-1 0 0,-1 1 0 0 0,-32 5 13 0 0,32-5-12 0 0,-121 39-13 0 0,-203 96 1 0 0,256-104 9 0 0,-81 37 43 0 0,3 8 1 0 0,-182 125 0 0 0,444-271-191 0 0,90-35 81 0 0,-25 14 29 0 0,11-16 5 0 0,222-166 1 0 0,-399 263 40 0 0,-5 4 1 0 0,0 0 0 0 0,-1-1 0 0 0,1 0 0 0 0,-1 0 1 0 0,0-1-1 0 0,-1 1 0 0 0,0-2 0 0 0,0 1 0 0 0,8-13 1 0 0,-14 19-8 0 0,0 1 1 0 0,0-1 0 0 0,1 0 0 0 0,-1 1 0 0 0,0-1 0 0 0,0 1 0 0 0,0-1 0 0 0,0 1 0 0 0,0-1-1 0 0,0 0 1 0 0,1 1 0 0 0,-1-1 0 0 0,-1 1 0 0 0,1-1 0 0 0,0 0 0 0 0,0 1 0 0 0,0-1-1 0 0,0 1 1 0 0,0-1 0 0 0,0 1 0 0 0,-1-1 0 0 0,1 1 0 0 0,0-1 0 0 0,-1 1 0 0 0,1-1 0 0 0,0 1-1 0 0,-1-1 1 0 0,1 1 0 0 0,0-1 0 0 0,-1 1 0 0 0,1-1 0 0 0,-1 1 0 0 0,1 0 0 0 0,-1-1-1 0 0,1 1 1 0 0,-1 0 0 0 0,1 0 0 0 0,-1-1 0 0 0,1 1 0 0 0,-1 0 0 0 0,1 0 0 0 0,-1 0-1 0 0,0 0 1 0 0,1-1 0 0 0,-1 1 0 0 0,1 0 0 0 0,-2 0 0 0 0,-29 0 56 0 0,-24 10 45 0 0,0 3 1 0 0,0 3-1 0 0,1 1 0 0 0,-70 35 0 0 0,50-22-45 0 0,-247 104-49 0 0,226-89-10 0 0,-114 73 0 0 0,182-97 1 0 0,21-10 0 0 0,18-8 0 0 0,25-11 0 0 0,0-1 0 0 0,-1-2 0 0 0,57-25 0 0 0,-33 12 0 0 0,332-137 0 0 0,179-118 0 0 0,-556 270 0 0 0,9-3 0 0 0,-1-1 0 0 0,0-1 0 0 0,-1-1 0 0 0,22-19 0 0 0,-43 33 0 0 0,0 0 0 0 0,0 1 0 0 0,1-1 0 0 0,-1 0 0 0 0,0 0 0 0 0,-1 0 0 0 0,1 0 0 0 0,0 0 0 0 0,0 0 0 0 0,0 0 0 0 0,0 0 0 0 0,-1 0 0 0 0,1 0 0 0 0,-1-1 0 0 0,1 1 0 0 0,-1 0 0 0 0,1 0 0 0 0,-1-1 0 0 0,0 1 0 0 0,1 0 0 0 0,-1 0 0 0 0,0-1 0 0 0,0 1 0 0 0,0-2 0 0 0,-1 2 0 0 0,0 0 0 0 0,0 1 0 0 0,0-1 0 0 0,0 0 0 0 0,0 0 0 0 0,0 1 0 0 0,0-1 0 0 0,0 0 0 0 0,0 1 0 0 0,0 0 0 0 0,0-1 0 0 0,0 1 0 0 0,0-1 0 0 0,-1 1 0 0 0,1 0 0 0 0,0 0 0 0 0,0 0 0 0 0,0 0 0 0 0,-1 0 0 0 0,0 0 0 0 0,-12 0 0 0 0,0 1 0 0 0,0 0 0 0 0,-17 4 0 0 0,-60 21 0 0 0,1 3 0 0 0,1 4 0 0 0,-89 48 0 0 0,101-46 0 0 0,32-14 0 0 0,-272 129 0 0 0,240-108 0 0 0,-141 99 0 0 0,208-132 0 0 0,-1 0 0 0 0,1 0 0 0 0,-17 21 0 0 0,26-29 0 0 0,0 0 0 0 0,1 0 0 0 0,-1 0 0 0 0,0 1 0 0 0,0-1 0 0 0,1 0 0 0 0,-1 0 0 0 0,0 1 0 0 0,1-1 0 0 0,0 0 0 0 0,-1 1 0 0 0,1-1 0 0 0,0 0 0 0 0,-1 1 0 0 0,1-1 0 0 0,0 1 0 0 0,0-1 0 0 0,0 0 0 0 0,1 4 0 0 0,0-4 0 0 0,0 0 0 0 0,0 0 0 0 0,0 0 0 0 0,0 0 0 0 0,1 0 0 0 0,-1 0 0 0 0,0 0 0 0 0,1-1 0 0 0,-1 1 0 0 0,0 0 0 0 0,1-1 0 0 0,-1 1 0 0 0,1-1 0 0 0,-1 1 0 0 0,1-1 0 0 0,-1 0 0 0 0,1 1 0 0 0,-1-1 0 0 0,1 0 0 0 0,0 0 0 0 0,-1 0 0 0 0,1 0 0 0 0,1-1 0 0 0,27 0 0 0 0,0-2 0 0 0,-1-1 0 0 0,49-13 0 0 0,87-35 0 0 0,-143 45 0 0 0,127-48 0 0 0,-2-7 0 0 0,-4-6 0 0 0,233-149 0 0 0,-362 208 0 0 0,54-39 0 0 0,-63 44 0 0 0,0 0 0 0 0,-1 0 0 0 0,1-1 0 0 0,-1 0 0 0 0,0 0 0 0 0,-1 0 0 0 0,1 0 0 0 0,-1-1 0 0 0,0 1 0 0 0,4-10 0 0 0,-7 13 0 0 0,1 1 0 0 0,-1 0 0 0 0,0 0 0 0 0,1-1 0 0 0,-1 1 0 0 0,0 0 0 0 0,0 0 0 0 0,0-1 0 0 0,0 1 0 0 0,0 0 0 0 0,0-1 0 0 0,0 1 0 0 0,-1 0 0 0 0,1 0 0 0 0,0-1 0 0 0,-1 1 0 0 0,1 0 0 0 0,-1 0 0 0 0,1 0 0 0 0,-1-1 0 0 0,0 1 0 0 0,1 0 0 0 0,-1 0 0 0 0,0 0 0 0 0,-1-1 0 0 0,0 0 0 0 0,-1 0 0 0 0,0 1 0 0 0,1-1 0 0 0,-1 0 0 0 0,0 1 0 0 0,0 0 0 0 0,0-1 0 0 0,0 1 0 0 0,0 1 0 0 0,-4-2 0 0 0,-10-1 0 0 0,0 1 0 0 0,0 1 0 0 0,-19 1 0 0 0,27 0 0 0 0,-15 1 0 0 0,-30 0 0 0 0,51-1 0 0 0,0 0 0 0 0,0 0 0 0 0,0-1 0 0 0,0 1 0 0 0,0-1 0 0 0,1 0 0 0 0,-1 0 0 0 0,0 0 0 0 0,0 0 0 0 0,1 0 0 0 0,-1-1 0 0 0,1 1 0 0 0,-5-4 0 0 0,5 3-25 0 0,1 0-1 0 0,0 0 1 0 0,0 1-1 0 0,1-1 1 0 0,-1 0-1 0 0,0 0 1 0 0,1 0-1 0 0,-1 0 1 0 0,1 0-1 0 0,-1 0 1 0 0,1-1-1 0 0,0 1 1 0 0,0 0-1 0 0,0 0 1 0 0,0 0-1 0 0,0 0 1 0 0,1 0-1 0 0,0-3 1 0 0,13-46-1312 0 0,-7 29 254 0 0,-2-4-4483 0 0,-2 0 0 0 0,0 0 0 0 0,-3-48 0 0 0,0 38 2187 0 0,0-7 483 0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07T15:11:04.8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1 479 840 0 0,'10'-66'3555'0'0,"24"-128"9112"0"0,-27 164-10677 0 0,2 0 0 0 0,1 1 0 0 0,1 0 0 0 0,19-35 0 0 0,-30 62-1886 0 0,1 0-1 0 0,0 0 0 0 0,0 0 1 0 0,1 0-1 0 0,-1 0 0 0 0,0 0 1 0 0,1 0-1 0 0,-1 0 0 0 0,1 0 0 0 0,-1 0 1 0 0,1 1-1 0 0,0-1 0 0 0,0 1 1 0 0,0-1-1 0 0,-1 1 0 0 0,2 0 0 0 0,-1 0 1 0 0,0 0-1 0 0,0 0 0 0 0,0 0 1 0 0,0 0-1 0 0,1 1 0 0 0,-1-1 1 0 0,4 0-1 0 0,-4 2-19 0 0,0 0 1 0 0,0 0 0 0 0,0 1-1 0 0,0-1 1 0 0,0 0-1 0 0,0 1 1 0 0,0-1-1 0 0,-1 1 1 0 0,1 0 0 0 0,-1-1-1 0 0,1 1 1 0 0,-1 0-1 0 0,0 0 1 0 0,1 0-1 0 0,-1 0 1 0 0,0 0-1 0 0,-1 0 1 0 0,1 0 0 0 0,0 1-1 0 0,0-1 1 0 0,-1 0-1 0 0,1 0 1 0 0,-1 1-1 0 0,0-1 1 0 0,0 4 0 0 0,5 31 46 0 0,-2 0 1 0 0,-2-1 0 0 0,-3 45 0 0 0,-20 114 236 0 0,6-75-290 0 0,-5 85-2360 0 0,-6 276-8910 0 0,29-464 4515 0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07T15:11:05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22 470 536 0 0,'-16'-22'10408'0'0,"10"-4"-3711"0"0,6 20-5978 0 0,0-1-1 0 0,1 1 0 0 0,0 0 0 0 0,0 0 1 0 0,1-1-1 0 0,-1 1 0 0 0,4-8 0 0 0,3-4-217 0 0,1 1 0 0 0,1-1 0 0 0,22-29 0 0 0,0 6 438 0 0,-16 21-206 0 0,-1 0 1 0 0,14-25-1 0 0,-25 37-567 0 0,0 0 0 0 0,0 0 0 0 0,-1-1 0 0 0,0 0 0 0 0,-1 1 0 0 0,0-1 0 0 0,0 0 0 0 0,-1 0 0 0 0,1-15 0 0 0,-3 21-155 0 0,1 1-1 0 0,0 0 0 0 0,-1 0 1 0 0,1 0-1 0 0,-1-1 1 0 0,0 1-1 0 0,0 0 0 0 0,1 0 1 0 0,-1 0-1 0 0,-1 0 1 0 0,1 0-1 0 0,0 1 1 0 0,0-1-1 0 0,-3-2 0 0 0,-8 0-19 0 0,4 22-361 0 0,7-17 123 0 0,1 0-1 0 0,0 0 0 0 0,0-1 0 0 0,0 1 0 0 0,0 0 0 0 0,0 0 0 0 0,0 0 1 0 0,0-1-1 0 0,0 1 0 0 0,0 0 0 0 0,1 0 0 0 0,-1 0 0 0 0,0-1 0 0 0,1 1 1 0 0,-1 0-1 0 0,0 0 0 0 0,1-1 0 0 0,-1 1 0 0 0,1 0 0 0 0,0 0 0 0 0,24 12-15653 0 0,-13-9 10478 0 0,-6 0 3153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07T15:05:47.0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140 447 3872 0 0,'-53'-141'5970'0'0,"33"94"-1977"0"0,3 0 0 0 0,1-1 0 0 0,-17-91 0 0 0,33 120-2565 0 0,4 14-443 0 0,14 22-8 0 0,16 40-618 0 0,72 165-3419 0 0,-48-98-4018 0 0,3-3-3836 0 0,-11-42 4812 0 0,-23-45 4085 0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07T15:11:09.3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75 497 536 0 0,'-7'0'122'0'0,"-22"-2"8409"0"0,30-4-3616 0 0,15-5-3312 0 0,-1 2-572 0 0,0 0 0 0 0,0-1 0 0 0,-1-1 0 0 0,-1 0 0 0 0,0-1 0 0 0,0 0 1 0 0,-1-1-1 0 0,14-20 0 0 0,-19 24-781 0 0,-1-1 0 0 0,-1 0 0 0 0,0-1 1 0 0,0 1-1 0 0,-1-1 0 0 0,0 0 0 0 0,-1 0 1 0 0,0 0-1 0 0,-1 0 0 0 0,0-1 0 0 0,-1 1 0 0 0,0 0 1 0 0,-1-21-1 0 0,-4 11-182 0 0,3 16 33 0 0,0 1-1 0 0,0-1 1 0 0,0 0-1 0 0,1 0 0 0 0,-1 0 1 0 0,1 0-1 0 0,0 0 1 0 0,1 0-1 0 0,-1 0 0 0 0,3-9 1 0 0,-2 14-93 0 0,0-1 1 0 0,-1 1-1 0 0,1 0 0 0 0,0 0 1 0 0,0-1-1 0 0,-1 1 1 0 0,1 0-1 0 0,0 0 0 0 0,0 0 1 0 0,0 0-1 0 0,-1-1 1 0 0,1 1-1 0 0,0 0 1 0 0,0 1-1 0 0,0-1 0 0 0,-1 0 1 0 0,1 0-1 0 0,0 0 1 0 0,0 0-1 0 0,0 1 1 0 0,-1-1-1 0 0,1 0 0 0 0,0 1 1 0 0,0-1-1 0 0,-1 1 1 0 0,1-1-1 0 0,0 0 0 0 0,-1 1 1 0 0,1 0-1 0 0,-1-1 1 0 0,2 2-1 0 0,24 20-16 0 0,-22-19 23 0 0,35 33-2 0 0,134 113 27 0 0,-136-122-38 0 0,55 30-1 0 0,-63-42 5 0 0,-19-11 5 0 0,-1 1-1 0 0,0-1 1 0 0,0 1-1 0 0,0 1 1 0 0,0 0-1 0 0,-1 0 1 0 0,0 1-1 0 0,0 0 1 0 0,8 10-1 0 0,-15-17-8 0 0,-1 1-1 0 0,1-1 1 0 0,-1 1 0 0 0,0-1-1 0 0,1 0 1 0 0,-1 1 0 0 0,0-1-1 0 0,1 1 1 0 0,-1-1 0 0 0,0 1-1 0 0,0-1 1 0 0,1 1 0 0 0,-1 0-1 0 0,0-1 1 0 0,0 1 0 0 0,0-1-1 0 0,0 1 1 0 0,0 0 0 0 0,0-1-1 0 0,0 1 1 0 0,0-1 0 0 0,0 1-1 0 0,0-1 1 0 0,0 1 0 0 0,0 0-1 0 0,0-1 1 0 0,0 1 0 0 0,0-1-1 0 0,-1 1 1 0 0,1-1 0 0 0,0 1-1 0 0,-1-1 1 0 0,1 1 0 0 0,0-1-1 0 0,-1 1 1 0 0,1-1 0 0 0,0 1-1 0 0,-1-1 1 0 0,1 1 0 0 0,-1-1-1 0 0,1 0 1 0 0,-1 1 0 0 0,1-1-1 0 0,-1 0 1 0 0,1 1 0 0 0,-1-1-1 0 0,1 0 1 0 0,-1 0 0 0 0,1 0-1 0 0,-1 1 1 0 0,1-1 0 0 0,-1 0-1 0 0,0 0 1 0 0,1 0-1 0 0,-1 0 1 0 0,1 0 0 0 0,-1 0-1 0 0,1 0 1 0 0,-1 0 0 0 0,0 0-1 0 0,1 0 1 0 0,-1 0 0 0 0,1-1-1 0 0,-1 1 1 0 0,0-1 0 0 0,-41-9 32 0 0,21 0 89 0 0,-1 0 0 0 0,0 1 0 0 0,-1 1 0 0 0,0 1 0 0 0,-42-7 0 0 0,-126-6 1164 0 0,44 7-795 0 0,125 9-492 0 0,27 1 0 0 0,44 3 0 0 0,-28 0 0 0 0,342-1 0 0 0,-357 2 0 0 0,-8 2 0 0 0,-18 4 0 0 0,-33 7 0 0 0,-296 50 0 0 0,262-51 0 0 0,159-45 0 0 0,-3 5 0 0 0,-44 18 0 0 0,54-23 0 0 0,-79 32 0 0 0,-1 0 0 0 0,1 0 0 0 0,0 0 0 0 0,0 0 0 0 0,0-1 0 0 0,0 1 0 0 0,0 0 0 0 0,0 0 0 0 0,0 0 0 0 0,0 0 0 0 0,-1 0 0 0 0,1 0 0 0 0,0 0 0 0 0,0-1 0 0 0,0 1 0 0 0,0 0 0 0 0,0 0 0 0 0,0 0 0 0 0,0 0 0 0 0,0 0 0 0 0,0 0 0 0 0,0-1 0 0 0,0 1 0 0 0,0 0 0 0 0,0 0 0 0 0,0 0 0 0 0,0 0 0 0 0,0 0 0 0 0,0-1 0 0 0,0 1 0 0 0,0 0 0 0 0,0 0 0 0 0,0 0 0 0 0,0 0 0 0 0,0 0 0 0 0,0 0 0 0 0,0-1 0 0 0,0 1 0 0 0,1 0 0 0 0,-1 0 0 0 0,0 0 0 0 0,0 0 0 0 0,0 0 0 0 0,0 0 0 0 0,0 0 0 0 0,0-1 0 0 0,0 1 0 0 0,1 0 0 0 0,-1 0 0 0 0,0 0 0 0 0,0 0 0 0 0,0 0 0 0 0,0 0 0 0 0,0 0 0 0 0,0 0 0 0 0,1 0 0 0 0,-1 0 0 0 0,0 0 0 0 0,0 0 0 0 0,0 0 0 0 0,0 0 0 0 0,0 0 0 0 0,1 0 0 0 0,-1 0 0 0 0,0 0 0 0 0,0 0 0 0 0,0 0 0 0 0,0 0 0 0 0,0 0 0 0 0,-15 0 0 0 0,-23 5 0 0 0,-23 11 0 0 0,-64 26 0 0 0,111-38 0 0 0,26-9 0 0 0,0-1 0 0 0,0-1 0 0 0,-1 0 0 0 0,0-1 0 0 0,0 0 0 0 0,-1 0 0 0 0,0-1 0 0 0,0-1 0 0 0,-1 0 0 0 0,0 0 0 0 0,-1 0 0 0 0,0-1 0 0 0,6-12 0 0 0,-5 6 0 0 0,0 0 0 0 0,-1 0 0 0 0,0 0 0 0 0,8-33 0 0 0,-13 36 0 0 0,0 0 0 0 0,-1 1 0 0 0,1-25 0 0 0,-7 41 0 0 0,1-1 0 0 0,0 1 0 0 0,0 0 0 0 0,0 0 0 0 0,0 0 0 0 0,0 0 0 0 0,-3 6 0 0 0,-26 40 0 0 0,2 2 0 0 0,-32 73 0 0 0,53-105 0 0 0,-1 9 0 0 0,22-52 0 0 0,1 0 0 0 0,0 1 0 0 0,25-29 0 0 0,-10 17 0 0 0,1 2 0 0 0,3 1 0 0 0,38-31 0 0 0,-49 51 0 0 0,-27 28 0 0 0,-26 28 0 0 0,16-26 0 0 0,3-3 0 0 0,0 0 0 0 0,-2-1 0 0 0,0 0 0 0 0,-18 13 0 0 0,32-27 0 0 0,1 0 0 0 0,0 1 0 0 0,0-1 0 0 0,0 0 0 0 0,-1 0 0 0 0,1 1 0 0 0,0-1 0 0 0,-1 0 0 0 0,1 0 0 0 0,0 1 0 0 0,0-1 0 0 0,-1 0 0 0 0,1 0 0 0 0,0 0 0 0 0,-1 0 0 0 0,1 0 0 0 0,0 0 0 0 0,-1 1 0 0 0,1-1 0 0 0,-1 0 0 0 0,1 0 0 0 0,0 0 0 0 0,-1 0 0 0 0,1 0 0 0 0,0 0 0 0 0,-1 0 0 0 0,1 0 0 0 0,0-1 0 0 0,-1 1 0 0 0,1 0 0 0 0,0 0 0 0 0,-1 0 0 0 0,1 0 0 0 0,0 0 0 0 0,-1-1 0 0 0,1 1 0 0 0,0 0 0 0 0,-1 0 0 0 0,1 0 0 0 0,0-1 0 0 0,0 1 0 0 0,-1 0 0 0 0,1 0 0 0 0,0-1 0 0 0,-1 0 0 0 0,2-20 0 0 0,14-24 0 0 0,-1 14 0 0 0,-10 20 0 0 0,1 1 0 0 0,-1 0 0 0 0,2-1 0 0 0,-1 1 0 0 0,2 1 0 0 0,-1-1 0 0 0,1 1 0 0 0,0 0 0 0 0,14-11 0 0 0,-19 19 0 0 0,0 0 0 0 0,0 0 0 0 0,1 0 0 0 0,-1 0 0 0 0,0 1 0 0 0,1-1 0 0 0,-1 1 0 0 0,0-1 0 0 0,1 1 0 0 0,-1 0 0 0 0,0 0 0 0 0,1 0 0 0 0,-1 1 0 0 0,1-1 0 0 0,-1 0 0 0 0,0 1 0 0 0,1 0 0 0 0,-1-1 0 0 0,0 1 0 0 0,0 0 0 0 0,0 0 0 0 0,1 0 0 0 0,-1 1 0 0 0,0-1 0 0 0,2 3 0 0 0,9 5 0 0 0,-2 0 0 0 0,21 21 0 0 0,-20-18 0 0 0,8 6 0 0 0,-1 1 0 0 0,0 2 0 0 0,-1-1 0 0 0,-2 2 0 0 0,0 0 0 0 0,19 37 0 0 0,-35-59 0 0 0,0 0 0 0 0,0 0 0 0 0,0 0 0 0 0,0 0 0 0 0,0 1 0 0 0,1-1 0 0 0,-1 0 0 0 0,0 0 0 0 0,0 0 0 0 0,0 1 0 0 0,0-1 0 0 0,0 0 0 0 0,0 0 0 0 0,0 0 0 0 0,0 1 0 0 0,0-1 0 0 0,0 0 0 0 0,0 0 0 0 0,0 0 0 0 0,0 1 0 0 0,0-1 0 0 0,0 0 0 0 0,0 0 0 0 0,0 0 0 0 0,0 1 0 0 0,0-1 0 0 0,0 0 0 0 0,0 0 0 0 0,0 0 0 0 0,0 1 0 0 0,0-1 0 0 0,0 0 0 0 0,-1 0 0 0 0,1 0 0 0 0,0 0 0 0 0,0 1 0 0 0,0-1 0 0 0,0 0 0 0 0,0 0 0 0 0,-1 0 0 0 0,1 0 0 0 0,0 0 0 0 0,0 0 0 0 0,0 1 0 0 0,0-1 0 0 0,-1 0 0 0 0,1 0 0 0 0,0 0 0 0 0,0 0 0 0 0,0 0 0 0 0,-1 0 0 0 0,-15-4 0 0 0,-14-13 0 0 0,29 17 0 0 0,-24-14 0 0 0,0-1 0 0 0,0-2 0 0 0,2 0 0 0 0,0-2 0 0 0,1 0 0 0 0,1-2 0 0 0,-28-34 0 0 0,48 54 0 0 0,0 0 0 0 0,1 1 0 0 0,-1-1 0 0 0,1 0 0 0 0,-1 1 0 0 0,0-1 0 0 0,1 0 0 0 0,-1 0 0 0 0,1 0 0 0 0,0 0 0 0 0,-1 0 0 0 0,1 1 0 0 0,0-1 0 0 0,0 0 0 0 0,-1 0 0 0 0,1 0 0 0 0,0 0 0 0 0,0 0 0 0 0,0 0 0 0 0,0 0 0 0 0,0 0 0 0 0,0 0 0 0 0,0 0 0 0 0,1 0 0 0 0,-1 0 0 0 0,0-1 0 0 0,1 2 0 0 0,0-1 0 0 0,0 1 0 0 0,0-1 0 0 0,0 1 0 0 0,0 0 0 0 0,0-1 0 0 0,0 1 0 0 0,0 0 0 0 0,0 0 0 0 0,1 0 0 0 0,-1 0 0 0 0,0 0 0 0 0,0 0 0 0 0,0 0 0 0 0,0 0 0 0 0,0 0 0 0 0,0 0 0 0 0,1 1 0 0 0,50 15 0 0 0,0 7 0 0 0,-2 3 0 0 0,-1 1 0 0 0,70 51 0 0 0,-137-84 0 0 0,0 0 0 0 0,-27-16 0 0 0,15 4 0 0 0,0-2 0 0 0,2-1 0 0 0,0-1 0 0 0,2-2 0 0 0,0-1 0 0 0,1 0 0 0 0,-37-53 0 0 0,72 93 0 0 0,5 6 0 0 0,-2 0 0 0 0,15 30 0 0 0,-23-38 0 0 0,38 103 0 0 0,-39-104 0 0 0,-2 1 0 0 0,1 0 0 0 0,-2 0 0 0 0,1 15 0 0 0,-2-28 0 0 0,0 0 0 0 0,0 0 0 0 0,0 1 0 0 0,1-1 0 0 0,-1 0 0 0 0,0 0 0 0 0,0 1 0 0 0,0-1 0 0 0,0 0 0 0 0,0 0 0 0 0,0 1 0 0 0,0-1 0 0 0,0 0 0 0 0,0 0 0 0 0,-1 1 0 0 0,1-1 0 0 0,0 0 0 0 0,0 0 0 0 0,0 1 0 0 0,0-1 0 0 0,0 0 0 0 0,0 0 0 0 0,0 0 0 0 0,-1 1 0 0 0,1-1 0 0 0,0 0 0 0 0,0 0 0 0 0,0 0 0 0 0,-1 1 0 0 0,1-1 0 0 0,0 0 0 0 0,0 0 0 0 0,0 0 0 0 0,-1 0 0 0 0,1 0 0 0 0,0 0 0 0 0,0 1 0 0 0,-1-1 0 0 0,1 0 0 0 0,0 0 0 0 0,0 0 0 0 0,-1 0 0 0 0,1 0 0 0 0,0 0 0 0 0,0 0 0 0 0,-1 0 0 0 0,-12-9 0 0 0,-10-16 0 0 0,5-1 0 0 0,1 0 0 0 0,1-1 0 0 0,1 0 0 0 0,2-2 0 0 0,-18-51 0 0 0,35 97 0 0 0,0 0 0 0 0,-2 0 0 0 0,0 0 0 0 0,-1 18 0 0 0,-1-8 0 0 0,-2 0 0 0 0,-1-1 0 0 0,-1 1 0 0 0,-9 29 0 0 0,13-55 0 0 0,0 0 0 0 0,0 0 0 0 0,0 0 0 0 0,0 1 0 0 0,-1-1 0 0 0,1 0 0 0 0,0 0 0 0 0,-1 0 0 0 0,1 0 0 0 0,-1 0 0 0 0,1 0 0 0 0,-1 1 0 0 0,0-1 0 0 0,1-1 0 0 0,-1 1 0 0 0,0 0 0 0 0,0 0 0 0 0,0 0 0 0 0,1 0 0 0 0,-1 0 0 0 0,-1 0 0 0 0,1-1 0 0 0,0-1 0 0 0,0 0 0 0 0,1 1 0 0 0,-1-1 0 0 0,0 0 0 0 0,1 1 0 0 0,-1-1 0 0 0,1 0 0 0 0,-1 0 0 0 0,1 1 0 0 0,-1-1 0 0 0,1 0 0 0 0,0 0 0 0 0,-1 0 0 0 0,1 0 0 0 0,0 0 0 0 0,0 0 0 0 0,-1 0 0 0 0,1-1 0 0 0,-6-59 0 0 0,8 47 0 0 0,0 0 0 0 0,1 0 0 0 0,1 0 0 0 0,0 0 0 0 0,1 0 0 0 0,1 1 0 0 0,0 0 0 0 0,0 0 0 0 0,1 1 0 0 0,10-14 0 0 0,-49 81 0 0 0,14-31 0 0 0,-1-2 0 0 0,-1 0 0 0 0,-27 22 0 0 0,39-37 0 0 0,-1 0 0 0 0,0 0 0 0 0,0-1 0 0 0,0-1 0 0 0,-1 1 0 0 0,0-2 0 0 0,0 1 0 0 0,0-1 0 0 0,-1-1 0 0 0,1 0 0 0 0,-21 3 0 0 0,29-5 0 0 0,1-1 0 0 0,-1 0 0 0 0,1 0 0 0 0,-1 0 0 0 0,1 0 0 0 0,-1 0 0 0 0,1 0 0 0 0,-1 0 0 0 0,1 0 0 0 0,-1-1 0 0 0,1 1 0 0 0,-1 0 0 0 0,1-1 0 0 0,0 1 0 0 0,-1-1 0 0 0,1 0 0 0 0,-3-1 0 0 0,4 2 0 0 0,0-1 0 0 0,-1 0 0 0 0,1 1 0 0 0,0-1 0 0 0,0 0 0 0 0,0 1 0 0 0,0-1 0 0 0,-1 0 0 0 0,1 1 0 0 0,0-1 0 0 0,0 1 0 0 0,0-1 0 0 0,0 0 0 0 0,1 1 0 0 0,-1-1 0 0 0,0 0 0 0 0,0 1 0 0 0,0-1 0 0 0,0 0 0 0 0,1 1 0 0 0,-1-1 0 0 0,0 1 0 0 0,1-1 0 0 0,-1 1 0 0 0,0-1 0 0 0,2 0 0 0 0,1-4 0 0 0,1 1 0 0 0,-1 0 0 0 0,1 0 0 0 0,1 0 0 0 0,-1 0 0 0 0,0 1 0 0 0,1 0 0 0 0,6-3 0 0 0,5-2 0 0 0,107-49 0 0 0,-108 51 0 0 0,1 1 0 0 0,-1 1 0 0 0,1 0 0 0 0,0 1 0 0 0,1 0 0 0 0,18 1 0 0 0,-51 13 0 0 0,-13 2 0 0 0,-81 19 0 0 0,-51 28 0 0 0,154-56 0 0 0,8-2 0 0 0,18-1 0 0 0,24-6 0 0 0,36-11 0 0 0,-36 6 0 0 0,-1 3 0 0 0,77-5 0 0 0,-119 12 0 0 0,0 0 0 0 0,1 0 0 0 0,-1-1 0 0 0,0 1 0 0 0,1 0 0 0 0,-1 0 0 0 0,0 0 0 0 0,0 0 0 0 0,1 0 0 0 0,-1 0 0 0 0,0 0 0 0 0,1 0 0 0 0,-1 0 0 0 0,0 0 0 0 0,1 0 0 0 0,-1 0 0 0 0,0 1 0 0 0,0-1 0 0 0,1 0 0 0 0,-1 0 0 0 0,0 0 0 0 0,0 0 0 0 0,1 0 0 0 0,-1 1 0 0 0,0-1 0 0 0,0 0 0 0 0,1 0 0 0 0,-1 0 0 0 0,0 1 0 0 0,0-1 0 0 0,0 0 0 0 0,1 0 0 0 0,-1 1 0 0 0,0-1 0 0 0,0 0 0 0 0,0 0 0 0 0,0 1 0 0 0,0-1 0 0 0,0 0 0 0 0,0 1 0 0 0,1-1 0 0 0,-1 0 0 0 0,0 0 0 0 0,0 1 0 0 0,0-1 0 0 0,0 0 0 0 0,0 1 0 0 0,-12 15 0 0 0,-21 12 0 0 0,18-19 0 0 0,13-7 0 0 0,-1 0 0 0 0,1-1 0 0 0,-1 1 0 0 0,0-1 0 0 0,0 1 0 0 0,0-1 0 0 0,0 0 0 0 0,0 0 0 0 0,-4 1 0 0 0,-3-9 0 0 0,7-17 0 0 0,6-86 0 0 0,20-124 0 0 0,-37 309 0 0 0,5-40 0 0 0,2 2 0 0 0,-4 67 0 0 0,13-18 0 0 0,-3-89 0 0 0,-16-37 0 0 0,15 26 0 0 0,1 0 0 0 0,0 1 0 0 0,2-1 0 0 0,-1 0 0 0 0,1 0 0 0 0,1 0 0 0 0,1 1 0 0 0,4-16 0 0 0,3-20 0 0 0,-10 49 0 0 0,0 0 0 0 0,0-1 0 0 0,0 1 0 0 0,0 0 0 0 0,0 0 0 0 0,0 0 0 0 0,0 0 0 0 0,0 0 0 0 0,0 0 0 0 0,0 0 0 0 0,0 0 0 0 0,0-1 0 0 0,0 1 0 0 0,0 0 0 0 0,0 0 0 0 0,0 0 0 0 0,0 0 0 0 0,0 0 0 0 0,0 0 0 0 0,0 0 0 0 0,0 0 0 0 0,0-1 0 0 0,0 1 0 0 0,0 0 0 0 0,0 0 0 0 0,0 0 0 0 0,0 0 0 0 0,-1 0 0 0 0,1 0 0 0 0,0 0 0 0 0,0 0 0 0 0,0 0 0 0 0,0 0 0 0 0,0 0 0 0 0,0-1 0 0 0,0 1 0 0 0,0 0 0 0 0,0 0 0 0 0,-1 0 0 0 0,1 0 0 0 0,0 0 0 0 0,0 0 0 0 0,0 0 0 0 0,0 0 0 0 0,0 0 0 0 0,0 0 0 0 0,0 0 0 0 0,0 0 0 0 0,-1 0 0 0 0,1 0 0 0 0,0 0 0 0 0,0 0 0 0 0,0 0 0 0 0,0 0 0 0 0,0 0 0 0 0,0 0 0 0 0,0 1 0 0 0,-1-1 0 0 0,1 0 0 0 0,0 0 0 0 0,0 0 0 0 0,0 0 0 0 0,0 0 0 0 0,0 0 0 0 0,0 0 0 0 0,-12 8 0 0 0,-12 14 0 0 0,22-20 0 0 0,-32 35 0 0 0,-51 69 0 0 0,20-22 0 0 0,54-76 0 0 0,15-24 0 0 0,15-28 0 0 0,23-32 0 0 0,51-88 0 0 0,-83 152 0 0 0,-11 25 0 0 0,-11 23 0 0 0,-126 269 0 0 0,131-291 0 0 0,-28 52 0 0 0,32-68 0 0 0,3-9 0 0 0,1-11 0 0 0,6-7 0 0 0,2-1 0 0 0,0 2 0 0 0,2-1 0 0 0,2 1 0 0 0,24-42 0 0 0,-28 55 0 0 0,1 1 0 0 0,0 0 0 0 0,1 1 0 0 0,0 0 0 0 0,1 1 0 0 0,0 0 0 0 0,1 1 0 0 0,1 0 0 0 0,-1 1 0 0 0,2 1 0 0 0,21-12 0 0 0,-34 20 0 0 0,0 0 0 0 0,0 0 0 0 0,0 0 0 0 0,0 1 0 0 0,0-1 0 0 0,0 1 0 0 0,0-1 0 0 0,1 1 0 0 0,-1 0 0 0 0,0-1 0 0 0,0 1 0 0 0,1 0 0 0 0,-1 0 0 0 0,0 1 0 0 0,0-1 0 0 0,0 0 0 0 0,1 1 0 0 0,-1 0 0 0 0,0-1 0 0 0,0 1 0 0 0,0 0 0 0 0,0 0 0 0 0,0 0 0 0 0,0 0 0 0 0,0 0 0 0 0,0 1 0 0 0,-1-1 0 0 0,1 0 0 0 0,0 1 0 0 0,1 2 0 0 0,3 4 0 0 0,0 1 0 0 0,0 0 0 0 0,-1 1 0 0 0,0-1 0 0 0,4 15 0 0 0,20 34 0 0 0,19-8 0 0 0,-44-46 0 0 0,0 0 0 0 0,0-1 0 0 0,1 1 0 0 0,0-1 0 0 0,0 0 0 0 0,0 0 0 0 0,0-1 0 0 0,0 0 0 0 0,0 0 0 0 0,6 2 0 0 0,-10-4 0 0 0,-1 0 0 0 0,0 0 0 0 0,1 0 0 0 0,-1 0 0 0 0,1 0 0 0 0,-1 0 0 0 0,0 0 0 0 0,1 0 0 0 0,-1 0 0 0 0,0 0 0 0 0,1 0 0 0 0,-1 0 0 0 0,1-1 0 0 0,-1 1 0 0 0,0 0 0 0 0,1 0 0 0 0,-1 0 0 0 0,0 0 0 0 0,1-1 0 0 0,-1 1 0 0 0,0 0 0 0 0,0 0 0 0 0,1-1 0 0 0,-1 1 0 0 0,0 0 0 0 0,0-1 0 0 0,1 1 0 0 0,-1 0 0 0 0,0-1 0 0 0,0 1 0 0 0,0 0 0 0 0,0-1 0 0 0,1 1 0 0 0,-1 0 0 0 0,0-1 0 0 0,0 1 0 0 0,0 0 0 0 0,0-1 0 0 0,-2-22 0 0 0,-11-19 0 0 0,2 11 0 0 0,-2 2 0 0 0,-1 0 0 0 0,-33-52 0 0 0,63 135 0 0 0,-2-28 0 0 0,1 0 0 0 0,1-2 0 0 0,1 1 0 0 0,1-2 0 0 0,42 42 0 0 0,-35-42 0 0 0,0-1 0 0 0,45 30 0 0 0,-104-78 0 0 0,1-1 0 0 0,0-2 0 0 0,3-1 0 0 0,0-1 0 0 0,2-2 0 0 0,-35-53 0 0 0,57 77 0 0 0,1 4 0 0 0,1-1 0 0 0,0-1 0 0 0,1 1 0 0 0,0 0 0 0 0,0-1 0 0 0,-4-12 0 0 0,10 22 0 0 0,37 41 0 0 0,-32-35 0 0 0,21 29 0 0 0,3-1 0 0 0,1-1 0 0 0,39 32 0 0 0,-60-61 0 0 0,-20-18 0 0 0,-19-17 0 0 0,3 9 0 0 0,-75-64 0 0 0,86 71 0 0 0,0-1 0 0 0,1 0 0 0 0,1-1 0 0 0,-19-30 0 0 0,29 44 0 0 0,1-1 0 0 0,-1 1 0 0 0,1-1 0 0 0,-1 1 0 0 0,1-1 0 0 0,-1 0 0 0 0,1 1 0 0 0,0-1 0 0 0,-1 0 0 0 0,1 1 0 0 0,0-1 0 0 0,-1 0 0 0 0,1 1 0 0 0,0-1 0 0 0,0 0 0 0 0,0 1 0 0 0,0-1 0 0 0,0 0 0 0 0,-1 1 0 0 0,1-1 0 0 0,1 0 0 0 0,-1 0 0 0 0,0 1 0 0 0,0-1 0 0 0,0 0 0 0 0,0 0 0 0 0,0 1 0 0 0,1-1 0 0 0,-1 0 0 0 0,0 1 0 0 0,1-1 0 0 0,-1 1 0 0 0,0-1 0 0 0,1 0 0 0 0,-1 1 0 0 0,1-2 0 0 0,1 2 0 0 0,0 0 0 0 0,0-1 0 0 0,0 1 0 0 0,0 0 0 0 0,0 0 0 0 0,0 0 0 0 0,0 0 0 0 0,0 0 0 0 0,0 1 0 0 0,0-1 0 0 0,0 1 0 0 0,3 0 0 0 0,60 25 0 0 0,-64-25 0 0 0,47 24-2731 0 0,80 54-17819 0 0,-75-41 15516 0 0,-26-17 2038 0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07T15:11:11.5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 85 940 0 0,'4'-10'1701'0'0,"-1"0"-1"0"0,0 0 0 0 0,0 0 1 0 0,-1 0-1 0 0,0-1 1 0 0,0-12-1 0 0,-4 145 3628 0 0,-10 53-5207 0 0,-6-59 97 0 0,-1-17-179 0 0,-32 191 76 0 0,50-254-90 0 0,1-36-24 0 0,0 0 0 0 0,0 0 0 0 0,0 1 0 0 0,0-1 0 0 0,1 0-1 0 0,-1 0 1 0 0,0 0 0 0 0,0 0 0 0 0,0 0 0 0 0,0 1 0 0 0,0-1 0 0 0,0 0 0 0 0,0 0 0 0 0,0 0 0 0 0,0 0 0 0 0,0 0 0 0 0,1 0 0 0 0,-1 1 0 0 0,0-1 0 0 0,0 0 0 0 0,0 0 0 0 0,0 0 0 0 0,0 0 0 0 0,1 0 0 0 0,-1 0 0 0 0,0 0 0 0 0,0 0 0 0 0,0 0 0 0 0,0 0 0 0 0,0 0-1 0 0,1 0 1 0 0,-1 0 0 0 0,0 0 0 0 0,0 0 0 0 0,0 0 0 0 0,0 0 0 0 0,1 0 0 0 0,-1 0 0 0 0,0 0 0 0 0,0 0 0 0 0,0 0 0 0 0,0 0 0 0 0,0 0 0 0 0,1 0 0 0 0,-1 0 0 0 0,0 0 0 0 0,0 0 0 0 0,0 0 0 0 0,0-1 0 0 0,0 1 0 0 0,1 0 0 0 0,12-18 18 0 0,2-10 730 0 0,-2-1-1 0 0,15-44 1 0 0,-15 28 29 0 0,-2 0-1 0 0,9-74 1 0 0,-8-242 2051 0 0,-12 290-2172 0 0,-1 60-184 0 0,-2 13-151 0 0,-6 29 10 0 0,-8 50 60 0 0,-19 180 346 0 0,7 133-627 0 0,22-268-34 0 0,4-50-67 0 0,0-24-14 0 0,3-43 23 0 0,-1-21 25 0 0,12-764 1250 0 0,-14 752-843 0 0,1 19-268 0 0,-1 15-119 0 0,-48 482 1374 0 0,47-37-1438 0 0,4-546 0 0 0,4-191 0 0 0,0 213 0 0 0,3 1 0 0 0,18-74 0 0 0,-14 111 0 0 0,-11 31 0 0 0,0 0 0 0 0,0 0 0 0 0,0 0 0 0 0,0 0 0 0 0,0-1 0 0 0,0 1 0 0 0,1 0 0 0 0,-1 0 0 0 0,0 0 0 0 0,0 0 0 0 0,0 0 0 0 0,0 0 0 0 0,0 0 0 0 0,0-1 0 0 0,0 1 0 0 0,0 0 0 0 0,0 0 0 0 0,0 0 0 0 0,0 0 0 0 0,0 0 0 0 0,1 0 0 0 0,-1 0 0 0 0,0 0 0 0 0,0 0 0 0 0,0 0 0 0 0,0 0 0 0 0,0 0 0 0 0,0 0 0 0 0,0 0 0 0 0,1-1 0 0 0,-1 1 0 0 0,0 0 0 0 0,0 0 0 0 0,0 0 0 0 0,0 0 0 0 0,0 0 0 0 0,0 0 0 0 0,1 0 0 0 0,-1 0 0 0 0,0 1 0 0 0,0-1 0 0 0,0 0 0 0 0,0 0 0 0 0,0 0 0 0 0,0 0 0 0 0,0 0 0 0 0,1 0 0 0 0,-1 0 0 0 0,0 0 0 0 0,0 0 0 0 0,0 0 0 0 0,0 0 0 0 0,0 0 0 0 0,0 0 0 0 0,0 0 0 0 0,0 1 0 0 0,0-1 0 0 0,1 0 0 0 0,1 20 0 0 0,-9 82-5587 0 0,3-73 2240 0 0,2 0 1 0 0,1 0-1 0 0,5 44 1 0 0,14-8-7712 0 0,-10-44 8870 0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07T15:11:18.3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450 158 168 0 0,'-22'-27'7931'0'0,"-10"-12"6182"0"0,9 15-8070 0 0,121 106-5422 0 0,7 5-669 0 0,-42-24 121 0 0,-63-63-66 0 0,-1 0 0 0 0,1 0 0 0 0,0 0 0 0 0,0 0 0 0 0,0 0 1 0 0,0 0-1 0 0,0 0 0 0 0,0 0 0 0 0,0 0 0 0 0,0 0 0 0 0,0 0 0 0 0,-1 0 1 0 0,1 0-1 0 0,0 0 0 0 0,0 0 0 0 0,0 0 0 0 0,0 0 0 0 0,0 0 0 0 0,0 0 1 0 0,0 0-1 0 0,0 0 0 0 0,0 0 0 0 0,0 1 0 0 0,0-1 0 0 0,0 0 0 0 0,-1 0 1 0 0,1 0-1 0 0,0 0 0 0 0,0 0 0 0 0,0 0 0 0 0,0 0 0 0 0,0 0 1 0 0,0 0-1 0 0,0 0 0 0 0,0 0 0 0 0,0 0 0 0 0,0 1 0 0 0,0-1 0 0 0,0 0 1 0 0,0 0-1 0 0,0 0 0 0 0,0 0 0 0 0,0 0 0 0 0,0 0 0 0 0,0 0 0 0 0,0 0 1 0 0,0 0-1 0 0,0 1 0 0 0,0-1 0 0 0,0 0 0 0 0,0 0 0 0 0,0 0 0 0 0,0 0 1 0 0,0 0-1 0 0,0 0 0 0 0,0 0 0 0 0,0 0 0 0 0,1 0 0 0 0,-16-4 411 0 0,-16-8 222 0 0,22 5-606 0 0,0-1 0 0 0,0 1 1 0 0,0-2-1 0 0,1 1 0 0 0,0-1 0 0 0,1 0 0 0 0,0-1 1 0 0,0 1-1 0 0,1-1 0 0 0,0-1 0 0 0,1 1 0 0 0,0-1 1 0 0,-6-20-1 0 0,11 31-35 0 0,0 0 0 0 0,0-1 0 0 0,0 1 1 0 0,0 0-1 0 0,0 0 0 0 0,0 0 0 0 0,0 0 0 0 0,0 0 1 0 0,0 0-1 0 0,0-1 0 0 0,1 1 0 0 0,-1 0 1 0 0,0 0-1 0 0,0 0 0 0 0,0 0 0 0 0,0 0 0 0 0,0 0 1 0 0,0 0-1 0 0,0-1 0 0 0,0 1 0 0 0,0 0 0 0 0,1 0 1 0 0,-1 0-1 0 0,0 0 0 0 0,0 0 0 0 0,0 0 0 0 0,0 0 1 0 0,0 0-1 0 0,0 0 0 0 0,1 0 0 0 0,-1 0 0 0 0,0 0 1 0 0,0 0-1 0 0,0 0 0 0 0,0 0 0 0 0,0 0 0 0 0,0 0 1 0 0,1 0-1 0 0,-1 0 0 0 0,0 0 0 0 0,0 0 1 0 0,0 0-1 0 0,0 0 0 0 0,0 0 0 0 0,1 0 0 0 0,-1 0 1 0 0,0 0-1 0 0,0 0 0 0 0,0 0 0 0 0,0 0 0 0 0,0 0 1 0 0,0 0-1 0 0,0 0 0 0 0,1 1 0 0 0,-1-1 0 0 0,0 0 1 0 0,0 0-1 0 0,0 0 0 0 0,0 0 0 0 0,0 0 0 0 0,0 0 1 0 0,0 0-1 0 0,0 1 0 0 0,0-1 0 0 0,0 0 0 0 0,19 10-22 0 0,17 14 24 0 0,35 27 35 0 0,-44-34-49 0 0,0 1-1 0 0,-1 2 1 0 0,-1 0 0 0 0,-1 2-1 0 0,29 34 1 0 0,-53-56 14 0 0,0 0-1 0 0,1 0 1 0 0,-1 1-1 0 0,0-1 1 0 0,0 0-1 0 0,0 0 1 0 0,1 0-1 0 0,-1 0 1 0 0,0 0-1 0 0,0 0 1 0 0,0 0-1 0 0,0 0 1 0 0,0 1 0 0 0,1-1-1 0 0,-1 0 1 0 0,0 0-1 0 0,0 0 1 0 0,0 0-1 0 0,0 1 1 0 0,0-1-1 0 0,0 0 1 0 0,0 0-1 0 0,1 0 1 0 0,-1 0-1 0 0,0 1 1 0 0,0-1-1 0 0,0 0 1 0 0,0 0-1 0 0,0 0 1 0 0,0 1 0 0 0,0-1-1 0 0,0 0 1 0 0,0 0-1 0 0,0 0 1 0 0,0 1-1 0 0,0-1 1 0 0,0 0-1 0 0,0 0 1 0 0,0 0-1 0 0,-1 0 1 0 0,1 1-1 0 0,0-1 1 0 0,0 0-1 0 0,0 0 1 0 0,0 0-1 0 0,0 1 1 0 0,0-1 0 0 0,0 0-1 0 0,0 0 1 0 0,-1 0-1 0 0,1 0 1 0 0,0 0-1 0 0,0 0 1 0 0,0 1-1 0 0,0-1 1 0 0,-1 0-1 0 0,1 0 1 0 0,0 0-1 0 0,0 0 1 0 0,0 0-1 0 0,0 0 1 0 0,-1 0-1 0 0,1 0 1 0 0,-19-5 20 0 0,-22-16 14 0 0,22 7-12 0 0,1 0-1 0 0,-29-33 0 0 0,-56-85-34 0 0,66 81 4 0 0,66 86-32 0 0,52 49 0 0 0,-44-49 21 0 0,34 44 0 0 0,-70-78 19 0 0,-1 0-1 0 0,1-1 1 0 0,0 1 0 0 0,0 0 0 0 0,-1 0-1 0 0,1-1 1 0 0,-1 1 0 0 0,1 0 0 0 0,0 0 0 0 0,-1 0-1 0 0,0 0 1 0 0,1 0 0 0 0,-1 0 0 0 0,1 0-1 0 0,-1 0 1 0 0,0 0 0 0 0,0 0 0 0 0,0 0-1 0 0,0 0 1 0 0,1 0 0 0 0,-1 0 0 0 0,0 0 0 0 0,-1 0-1 0 0,1 0 1 0 0,0 1 0 0 0,-1-1 2 0 0,0-1-1 0 0,0 0 1 0 0,0 1 0 0 0,0-1-1 0 0,0 0 1 0 0,0 1 0 0 0,0-1-1 0 0,0 0 1 0 0,0 0 0 0 0,0 0 0 0 0,0 0-1 0 0,0 0 1 0 0,0 0 0 0 0,0 0-1 0 0,0 0 1 0 0,0 0 0 0 0,0 0 0 0 0,0-1-1 0 0,-1 1 1 0 0,-6-3 9 0 0,-1 1 0 0 0,1-1 0 0 0,0 0 0 0 0,-14-8 0 0 0,-1-8-5 0 0,0-1-1 0 0,-34-38 1 0 0,42 40-16 0 0,-1 2 1 0 0,0-1 0 0 0,-2 2-1 0 0,0 1 1 0 0,-37-24 0 0 0,53 37 4 0 0,0 0 1 0 0,0 0 0 0 0,-1 0-1 0 0,1 0 1 0 0,0 1 0 0 0,-1-1-1 0 0,1 1 1 0 0,0-1 0 0 0,-1 1-1 0 0,1 0 1 0 0,0 0 0 0 0,-1 0-1 0 0,1 0 1 0 0,-1 1 0 0 0,1-1-1 0 0,0 0 1 0 0,-1 1-1 0 0,1 0 1 0 0,0 0 0 0 0,-4 1-1 0 0,-1 2 4 0 0,0 1 0 0 0,0 0 0 0 0,0 0-1 0 0,-9 10 1 0 0,11-10 4 0 0,-1 1-1 0 0,0-2 1 0 0,0 1-1 0 0,0-1 1 0 0,-13 7-1 0 0,10-7 0 0 0,0 0-1 0 0,-1-1 1 0 0,1 0-1 0 0,-1-1 1 0 0,0 0 0 0 0,0 0-1 0 0,-12-1 1 0 0,53-25-1042 0 0,3 10 606 0 0,-27 12 403 0 0,0-1 1 0 0,0 0-1 0 0,1 0 1 0 0,-2-1-1 0 0,1 1 0 0 0,0-2 1 0 0,-1 1-1 0 0,6-6 0 0 0,-11 5 75 0 0,-11 4-24 0 0,-16 7-3 0 0,23-6-10 0 0,-44 14 14 0 0,0 2 0 0 0,1 3 0 0 0,-83 45 0 0 0,128-64-21 0 0,0 0 0 0 0,0 1 0 0 0,1-1 0 0 0,-1 0-1 0 0,0 1 1 0 0,0-1 0 0 0,0 0 0 0 0,0 1 0 0 0,1-1-1 0 0,-1 1 1 0 0,0-1 0 0 0,0 1 0 0 0,1 0 0 0 0,-1-1-1 0 0,0 1 1 0 0,1 0 0 0 0,-1-1 0 0 0,1 1 0 0 0,-1 0 0 0 0,1 0-1 0 0,-1 0 1 0 0,1-1 0 0 0,-1 3 0 0 0,19 1-14 0 0,37-10-20 0 0,-48 4 56 0 0,94-29-558 0 0,-90 27 371 0 0,1-1 0 0 0,-1 0 1 0 0,0-1-1 0 0,0 0 0 0 0,-1 0 1 0 0,13-11-1 0 0,-23 17 164 0 0,0 0 1 0 0,1 0 0 0 0,-1 0-1 0 0,0-1 1 0 0,0 1-1 0 0,1 0 1 0 0,-1 0 0 0 0,0 0-1 0 0,0 0 1 0 0,0-1-1 0 0,0 1 1 0 0,1 0-1 0 0,-1 0 1 0 0,0-1 0 0 0,0 1-1 0 0,0 0 1 0 0,0 0-1 0 0,0-1 1 0 0,0 1 0 0 0,1 0-1 0 0,-1 0 1 0 0,0-1-1 0 0,0 1 1 0 0,0 0-1 0 0,0 0 1 0 0,0-1 0 0 0,0 1-1 0 0,0 0 1 0 0,0 0-1 0 0,0-1 1 0 0,0 1 0 0 0,0 0-1 0 0,0 0 1 0 0,-1-1-1 0 0,1 1 1 0 0,0 0 0 0 0,0 0-1 0 0,0-1 1 0 0,-12-3 9 0 0,-22 3 30 0 0,30 1-36 0 0,-88 4-27 0 0,127-28-4 0 0,-7 8 31 0 0,37-18-17 0 0,-61 32 16 0 0,0 0-1 0 0,-1 1 1 0 0,1 0-1 0 0,0 0 1 0 0,0 0-1 0 0,0 0 1 0 0,0 1-1 0 0,0 0 1 0 0,0-1-1 0 0,-1 1 1 0 0,1 1-1 0 0,0-1 1 0 0,0 0-1 0 0,5 2 1 0 0,-7-1-2 0 0,-1 0 0 0 0,1 0 0 0 0,-1 0 1 0 0,1 0-1 0 0,-1 0 0 0 0,0 0 1 0 0,1 0-1 0 0,-1 0 0 0 0,0 1 1 0 0,0-1-1 0 0,0 0 0 0 0,2 3 1 0 0,-3-2 35 0 0,-8-17-11 0 0,4 7-13 0 0,-13-32 95 0 0,16 38-79 0 0,1 0 0 0 0,-1 0-1 0 0,0 0 1 0 0,1 0 0 0 0,0 0 0 0 0,-1 0-1 0 0,1 1 1 0 0,0-1 0 0 0,0 0 0 0 0,0 0-1 0 0,0 0 1 0 0,1 0 0 0 0,-1 0 0 0 0,1 0-1 0 0,-1 0 1 0 0,1 0 0 0 0,1-3 0 0 0,-1 4-21 0 0,0 1 0 0 0,0-1 0 0 0,0 0 0 0 0,0 0 1 0 0,0 1-1 0 0,0-1 0 0 0,0 1 0 0 0,1-1 1 0 0,-1 1-1 0 0,0 0 0 0 0,0-1 0 0 0,1 1 0 0 0,-1 0 1 0 0,0 0-1 0 0,1 0 0 0 0,-1 0 0 0 0,0 0 0 0 0,1 0 1 0 0,-1 0-1 0 0,0 0 0 0 0,0 1 0 0 0,1-1 1 0 0,-1 0-1 0 0,0 1 0 0 0,0-1 0 0 0,1 1 0 0 0,-1-1 1 0 0,0 1-1 0 0,0 0 0 0 0,0 0 0 0 0,1 0 0 0 0,36 25-14 0 0,-12-3 6 0 0,33 24-1 0 0,-4 4 0 0 0,54 60 0 0 0,-175-173 352 0 0,56 52-226 0 0,7 7-59 0 0,0 0 1 0 0,-1 0-1 0 0,1 0 0 0 0,0-1 1 0 0,1 0-1 0 0,-1 1 1 0 0,0-1-1 0 0,1 0 0 0 0,0 0 1 0 0,0 0-1 0 0,0-1 0 0 0,1 1 1 0 0,-1 0-1 0 0,1-1 0 0 0,-1-5 1 0 0,3 9-50 0 0,0 0 1 0 0,-1 1-1 0 0,1-1 1 0 0,0 1-1 0 0,0-1 1 0 0,-1 1-1 0 0,1-1 1 0 0,0 1-1 0 0,0 0 1 0 0,0-1-1 0 0,0 1 1 0 0,0 0 0 0 0,0 0-1 0 0,0-1 1 0 0,0 1-1 0 0,0 0 1 0 0,0 0-1 0 0,0 0 1 0 0,0 0-1 0 0,-1 1 1 0 0,1-1-1 0 0,0 0 1 0 0,0 0-1 0 0,0 0 1 0 0,0 1-1 0 0,0-1 1 0 0,0 0-1 0 0,0 1 1 0 0,0-1-1 0 0,-1 1 1 0 0,1-1-1 0 0,0 1 1 0 0,1 0-1 0 0,31 16 238 0 0,-6 1-250 0 0,-1 0 0 0 0,0 1-1 0 0,-2 2 1 0 0,0 1 0 0 0,-1 0-1 0 0,-2 2 1 0 0,0 0 0 0 0,-2 2-1 0 0,-1 0 1 0 0,0 1 0 0 0,-2 0-1 0 0,17 42 1 0 0,-29-42 58 0 0,-8-27-8 0 0,-2-16-31 0 0,2 4-10 0 0,1 0 0 0 0,0 0-1 0 0,-1-20 1 0 0,4 29-14 0 0,0 0 0 0 0,0-1 0 0 0,0 1 0 0 0,0-1 0 0 0,0 1 0 0 0,1 0 1 0 0,0-1-1 0 0,-1 1 0 0 0,1 0 0 0 0,0 0 0 0 0,1 0 0 0 0,-1 0 1 0 0,0-1-1 0 0,1 2 0 0 0,0-1 0 0 0,0 0 0 0 0,0 0 0 0 0,2-2 0 0 0,-3 4 0 0 0,1 0 0 0 0,-1 1 0 0 0,0-1 0 0 0,1 1 0 0 0,-1-1 0 0 0,1 1 0 0 0,-1 0 0 0 0,1 0 0 0 0,-1-1 0 0 0,0 1-1 0 0,1 0 1 0 0,-1 0 0 0 0,1 0 0 0 0,-1 1 0 0 0,1-1 0 0 0,-1 0 0 0 0,1 1 0 0 0,-1-1 0 0 0,0 0 0 0 0,1 1-1 0 0,-1 0 1 0 0,0-1 0 0 0,1 1 0 0 0,-1 0 0 0 0,0 0 0 0 0,0-1 0 0 0,0 1 0 0 0,1 0 0 0 0,0 3 0 0 0,34 30-19 0 0,-13-6 29 0 0,-1 1 0 0 0,-2 1-1 0 0,-1 1 1 0 0,-1 0 0 0 0,23 56-1 0 0,-41-87-7 0 0,0 0-1 0 0,0-1 1 0 0,0 1-1 0 0,-1 0 1 0 0,1 0-1 0 0,0 0 1 0 0,0 0-1 0 0,0 0 1 0 0,0 0-1 0 0,0 0 1 0 0,-1 0-1 0 0,1 0 1 0 0,0 0-1 0 0,0 0 1 0 0,0 0-1 0 0,0 0 1 0 0,0 0-1 0 0,0 0 1 0 0,-1 0-1 0 0,1 0 1 0 0,0 0-1 0 0,0 0 1 0 0,0 0-1 0 0,0 0 1 0 0,0 0-1 0 0,0 0 1 0 0,-1 1-1 0 0,1-1 1 0 0,0 0-1 0 0,0 0 1 0 0,0 0-1 0 0,0 0 1 0 0,0 0-1 0 0,0 0 1 0 0,0 0-1 0 0,0 0 1 0 0,-1 0-1 0 0,1 1 1 0 0,0-1-1 0 0,0 0 1 0 0,0 0-1 0 0,0 0 0 0 0,0 0 1 0 0,0 0-1 0 0,0 0 1 0 0,0 1-1 0 0,0-1 1 0 0,0 0-1 0 0,0 0 1 0 0,0 0-1 0 0,0 0 1 0 0,0 0-1 0 0,0 1 1 0 0,0-1-1 0 0,0 0 1 0 0,0 0-1 0 0,0 0 1 0 0,0 0-1 0 0,0 0 1 0 0,0 0-1 0 0,0 1 1 0 0,0-1-1 0 0,0 0 1 0 0,1 0-1 0 0,-1 0 1 0 0,0 0-1 0 0,0 0 1 0 0,-17-10 7 0 0,-17-18-11 0 0,-104-128 0 0 0,138 155 1 0 0,-1 0-1 0 0,1 1 1 0 0,-1-1 0 0 0,1 1-1 0 0,0-1 1 0 0,-1 1 0 0 0,1-1-1 0 0,-1 0 1 0 0,0 1 0 0 0,1 0 0 0 0,-1-1-1 0 0,1 1 1 0 0,-1-1 0 0 0,0 1-1 0 0,1 0 1 0 0,-1-1 0 0 0,0 1-1 0 0,1 0 1 0 0,-1 0 0 0 0,0 0 0 0 0,1-1-1 0 0,-1 1 1 0 0,0 0 0 0 0,0 0-1 0 0,1 0 1 0 0,-2 0 0 0 0,-4 17-27 0 0,11 46 21 0 0,-2-40 6 0 0,-3-18 1 0 0,0 0 0 0 0,0 0 0 0 0,0 0 0 0 0,-1 0 0 0 0,1-1 0 0 0,-1 1 0 0 0,0 0 0 0 0,0 0 0 0 0,-4 8 0 0 0,4-12 2 0 0,1-1-1 0 0,-1 1 0 0 0,0 0 0 0 0,1-1 1 0 0,-1 1-1 0 0,0 0 0 0 0,1-1 0 0 0,-1 1 1 0 0,0-1-1 0 0,0 1 0 0 0,1-1 0 0 0,-1 1 0 0 0,0-1 1 0 0,0 0-1 0 0,0 0 0 0 0,0 1 0 0 0,1-1 1 0 0,-1 0-1 0 0,0 0 0 0 0,0 0 0 0 0,-1 0 1 0 0,-2 0 1 0 0,1 0 0 0 0,0-1 0 0 0,0 0 0 0 0,0 0 0 0 0,0 1 0 0 0,0-2 0 0 0,0 1 0 0 0,-6-3 0 0 0,-7-5 0 0 0,0 0 0 0 0,1-1 1 0 0,0-1-1 0 0,0 0 0 0 0,1-1 0 0 0,1 0 0 0 0,0-1 0 0 0,1-1 1 0 0,0 0-1 0 0,1 0 0 0 0,-13-23 0 0 0,28 51-4 0 0,-1 0 1 0 0,-1 0-1 0 0,0 0 0 0 0,0 26 0 0 0,1 80 36 0 0,-3-119-34 0 0,0-1 0 0 0,0 0 0 0 0,0 1 0 0 0,1-1 0 0 0,-1 0 1 0 0,0 1-1 0 0,0-1 0 0 0,0 0 0 0 0,0 1 0 0 0,0-1 0 0 0,0 1 0 0 0,0-1 1 0 0,0 0-1 0 0,0 1 0 0 0,0-1 0 0 0,0 0 0 0 0,0 1 0 0 0,0-1 0 0 0,0 0 0 0 0,0 1 1 0 0,-1-1-1 0 0,1 0 0 0 0,0 1 0 0 0,0-1 0 0 0,0 0 0 0 0,0 1 0 0 0,-1-1 0 0 0,1 0 1 0 0,0 0-1 0 0,0 1 0 0 0,-1-1 0 0 0,1 0 0 0 0,0 0 0 0 0,-1 1 0 0 0,1-1 1 0 0,0 0-1 0 0,0 0 0 0 0,-1 0 0 0 0,1 0 0 0 0,0 1 0 0 0,-1-1 0 0 0,1 0 0 0 0,-1 0 1 0 0,1 0-1 0 0,0 0 0 0 0,-1 0 0 0 0,-14-15 11 0 0,-11-28 4 0 0,14 19-22 0 0,-14-50 0 0 0,24 69 6 0 0,0-1 0 0 0,1 0-1 0 0,0 0 1 0 0,0 0 0 0 0,0 0 0 0 0,1 0 0 0 0,0-1 0 0 0,0 1 0 0 0,0 0 0 0 0,1 0 0 0 0,0 0 0 0 0,0 0 0 0 0,1 0 0 0 0,0 0 0 0 0,2-5-1 0 0,-4 10 2 0 0,1 0-1 0 0,-1 0 1 0 0,0 1-1 0 0,1-1 1 0 0,-1 0-1 0 0,1 1 0 0 0,-1-1 1 0 0,1 0-1 0 0,0 1 1 0 0,-1-1-1 0 0,1 1 0 0 0,0-1 1 0 0,-1 1-1 0 0,1-1 1 0 0,0 1-1 0 0,0 0 0 0 0,-1-1 1 0 0,1 1-1 0 0,0 0 1 0 0,0 0-1 0 0,0-1 0 0 0,-1 1 1 0 0,1 0-1 0 0,0 0 1 0 0,0 0-1 0 0,0 0 1 0 0,0 0-1 0 0,-1 0 0 0 0,1 0 1 0 0,0 0-1 0 0,0 0 1 0 0,0 1-1 0 0,0-1 0 0 0,-1 0 1 0 0,1 0-1 0 0,0 1 1 0 0,0-1-1 0 0,-1 1 0 0 0,1-1 1 0 0,0 0-1 0 0,0 1 1 0 0,-1-1-1 0 0,1 1 0 0 0,-1 0 1 0 0,1-1-1 0 0,0 1 1 0 0,-1 0-1 0 0,1-1 0 0 0,-1 1 1 0 0,0 0-1 0 0,1 0 1 0 0,29 44 23 0 0,-26-39-17 0 0,15 33-4 0 0,-1 2-1 0 0,-2 0 0 0 0,15 57 0 0 0,-30-96 2 0 0,-1 0 0 0 0,1 0-1 0 0,-1 0 1 0 0,1 0 0 0 0,-1 1-1 0 0,0-1 1 0 0,0 0 0 0 0,0 0-1 0 0,0 1 1 0 0,0-1 0 0 0,-1 0-1 0 0,1 0 1 0 0,-1 0 0 0 0,0 3-1 0 0,-9 0 25 0 0,-6-17-27 0 0,5-1-7 0 0,2 0 0 0 0,0 0 0 0 0,0-1 0 0 0,2 0 0 0 0,-1-1 0 0 0,2 0 0 0 0,0 0 0 0 0,1 0 0 0 0,0-1 0 0 0,1 1 0 0 0,1-1 0 0 0,1 0 0 0 0,0 0 0 0 0,0-29 0 0 0,2 44-7 0 0,0 0-1 0 0,0 0 0 0 0,0-1 0 0 0,1 1 0 0 0,-1 0 0 0 0,0 0 0 0 0,0 0 0 0 0,1-1 1 0 0,-1 1-1 0 0,0 0 0 0 0,1 0 0 0 0,-1 0 0 0 0,1 0 0 0 0,0 0 0 0 0,-1 0 0 0 0,1 0 1 0 0,0 0-1 0 0,0 0 0 0 0,1-1 0 0 0,-1 1-263 0 0,0 1 0 0 0,-1 0 0 0 0,1 0-1 0 0,0 0 1 0 0,0 0 0 0 0,-1 0 0 0 0,1 0 0 0 0,0 0 0 0 0,0 1-1 0 0,-1-1 1 0 0,1 0 0 0 0,0 0 0 0 0,-1 1 0 0 0,1-1 0 0 0,0 0 0 0 0,-1 1-1 0 0,1-1 1 0 0,0 0 0 0 0,-1 1 0 0 0,1-1 0 0 0,0 1 0 0 0,-1-1-1 0 0,1 2 1 0 0,37 47-17671 0 0,-28-34 14199 0 0,-2-6 2033 0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07T15:11:26.0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2 240 1436 0 0,'-1'-31'1529'0'0,"1"17"-107"0"0,-1 1 0 0 0,2-1-1 0 0,3-23 1 0 0,-4 37-1365 0 0,-1 0 0 0 0,1-1 0 0 0,0 1 0 0 0,0 0 0 0 0,0 0-1 0 0,0-1 1 0 0,0 1 0 0 0,0 0 0 0 0,0 0 0 0 0,0-1 0 0 0,0 1 0 0 0,0 0 0 0 0,0-1 0 0 0,0 1 0 0 0,0 0-1 0 0,0 0 1 0 0,0-1 0 0 0,0 1 0 0 0,0 0 0 0 0,1 0 0 0 0,-1-1 0 0 0,0 1 0 0 0,0 0 0 0 0,0 0 0 0 0,0 0-1 0 0,0-1 1 0 0,1 1 0 0 0,-1 0 0 0 0,0 0 0 0 0,0 0 0 0 0,0 0 0 0 0,1-1 0 0 0,-1 1 0 0 0,0 0-1 0 0,0 0 1 0 0,1 0 0 0 0,-1 0 0 0 0,0 0 0 0 0,0 0 0 0 0,1-1 0 0 0,-1 1 0 0 0,0 0 0 0 0,0 0 0 0 0,1 0-1 0 0,-1 0 1 0 0,0 0 0 0 0,0 0 0 0 0,1 0 0 0 0,-1 0 0 0 0,8 16 1272 0 0,0 26-308 0 0,-11 251 2119 0 0,-1-190-2183 0 0,11 156 1 0 0,-7-258-957 0 0,0 0 0 0 0,0 1-1 0 0,0-1 1 0 0,0 0 0 0 0,0 0 0 0 0,0 0 0 0 0,0 0 0 0 0,1 1 0 0 0,-1-1 0 0 0,0 0 0 0 0,1 0 0 0 0,-1 0-1 0 0,0 0 1 0 0,1 0 0 0 0,0 0 0 0 0,-1 0 0 0 0,1 0 0 0 0,0 0 0 0 0,0 1 0 0 0,8-18 16 0 0,4-40-14 0 0,-1-12-5 0 0,51-238-28 0 0,-52 267 26 0 0,1 1 1 0 0,2 0-1 0 0,2 1 0 0 0,1 0 0 0 0,36-55 1 0 0,-48 85 10 0 0,1-1 0 0 0,0 1 0 0 0,0 0 1 0 0,1 1-1 0 0,-1 0 0 0 0,2 0 0 0 0,10-8 0 0 0,-17 13-5 0 0,1 0-1 0 0,-1 1 1 0 0,1-1-1 0 0,-1 0 1 0 0,1 0-1 0 0,-1 1 0 0 0,1-1 1 0 0,0 1-1 0 0,-1-1 1 0 0,1 1-1 0 0,0 0 1 0 0,-1-1-1 0 0,1 1 1 0 0,0 0-1 0 0,0 0 0 0 0,-1 0 1 0 0,1 1-1 0 0,0-1 1 0 0,-1 0-1 0 0,1 1 1 0 0,0-1-1 0 0,-1 1 1 0 0,1-1-1 0 0,-1 1 0 0 0,1 0 1 0 0,-1 0-1 0 0,1-1 1 0 0,-1 1-1 0 0,1 0 1 0 0,-1 0-1 0 0,0 1 0 0 0,0-1 1 0 0,1 0-1 0 0,-1 0 1 0 0,0 1-1 0 0,0-1 1 0 0,0 0-1 0 0,0 1 1 0 0,-1-1-1 0 0,1 1 0 0 0,0-1 1 0 0,0 1-1 0 0,-1 0 1 0 0,1-1-1 0 0,-1 1 1 0 0,1 2-1 0 0,2 6 4 0 0,-1 1 1 0 0,0 0-1 0 0,0-1 1 0 0,-1 1-1 0 0,0 0 0 0 0,-1 0 1 0 0,-1 12-1 0 0,-13 80-11 0 0,8-64 4 0 0,-7 34 2 0 0,6-42 6 0 0,2 1-1 0 0,1 0 1 0 0,0 52-1 0 0,4-83-5 0 0,0 0 0 0 0,0 0 0 0 0,-1-1 0 0 0,1 1 0 0 0,0 0 0 0 0,0 0 0 0 0,1-1 0 0 0,-1 1-1 0 0,0 0 1 0 0,0 0 0 0 0,0-1 0 0 0,0 1 0 0 0,1 0 0 0 0,-1 0 0 0 0,0-1 0 0 0,1 1-1 0 0,-1-1 1 0 0,0 1 0 0 0,1 0 0 0 0,-1-1 0 0 0,1 1 0 0 0,-1-1 0 0 0,1 1 0 0 0,-1-1 0 0 0,1 1-1 0 0,0-1 1 0 0,-1 1 0 0 0,1-1 0 0 0,0 1 0 0 0,1-1 1 0 0,-1 0-1 0 0,0-1 1 0 0,0 1 0 0 0,0 0-1 0 0,0-1 1 0 0,0 1 0 0 0,0-1-1 0 0,1 1 1 0 0,-1-1 0 0 0,0 1-1 0 0,0-1 1 0 0,-1 0-1 0 0,1 1 1 0 0,0-1 0 0 0,0 0-1 0 0,1-1 1 0 0,32-41 11 0 0,-34 42-14 0 0,120-211-42 0 0,-5 5 37 0 0,-102 188 71 0 0,-4 4 55 0 0,0 0-1 0 0,1 1 1 0 0,1 1 0 0 0,0-1-1 0 0,1 2 1 0 0,19-17 0 0 0,-30 29-70 0 0,-1-1 0 0 0,0 1 1 0 0,1 0-1 0 0,-1-1 0 0 0,0 1 0 0 0,1 0 1 0 0,-1-1-1 0 0,1 1 0 0 0,-1 0 1 0 0,1 0-1 0 0,-1-1 0 0 0,1 1 0 0 0,-1 0 1 0 0,0 0-1 0 0,1 0 0 0 0,-1 0 1 0 0,1 0-1 0 0,-1 0 0 0 0,1-1 0 0 0,0 1 1 0 0,-1 0-1 0 0,1 0 0 0 0,-1 1 0 0 0,1-1 1 0 0,-1 0-1 0 0,1 0 0 0 0,-1 0 1 0 0,0 0-1 0 0,1 0 0 0 0,-1 0 0 0 0,1 1 1 0 0,-1-1-1 0 0,1 0 0 0 0,-1 0 1 0 0,1 1-1 0 0,-1-1 0 0 0,0 0 0 0 0,1 1 1 0 0,-1-1-1 0 0,1 1 0 0 0,3 26 1272 0 0,-12 34-305 0 0,8-59-1007 0 0,-23 103 180 0 0,-13 70 264 0 0,33-151-896 0 0,1 0 1 0 0,1 1-1 0 0,1-1 1 0 0,1 0-1 0 0,5 30 1 0 0,-6-51 173 0 0,1-1-1 0 0,-1 1 1 0 0,1-1 0 0 0,-1 1 0 0 0,1 0 0 0 0,0-1 0 0 0,0 0-1 0 0,0 1 1 0 0,0-1 0 0 0,1 0 0 0 0,-1 1 0 0 0,0-1 0 0 0,1 0-1 0 0,0 0 1 0 0,-1 0 0 0 0,1 0 0 0 0,0 0 0 0 0,0-1 0 0 0,4 3-1 0 0,-4-3 0 0 0,0 0-1 0 0,0-1 0 0 0,0 1 1 0 0,0-1-1 0 0,1 0 0 0 0,-1 1 1 0 0,0-1-1 0 0,0 0 0 0 0,1 0 1 0 0,-1-1-1 0 0,0 1 0 0 0,0 0 0 0 0,1-1 1 0 0,-1 1-1 0 0,0-1 0 0 0,0 0 1 0 0,4-2-1 0 0,4-2-190 0 0,0-2 0 0 0,0 1 1 0 0,-1-1-1 0 0,0 0 0 0 0,0-1 0 0 0,-1 0 1 0 0,10-12-1 0 0,-1-2 639 0 0,0-1 1 0 0,-2 0-1 0 0,-1-1 0 0 0,20-45 1 0 0,-28 55 575 0 0,-1 0-1 0 0,0-1 1 0 0,-1 1 0 0 0,0-1 0 0 0,-2 1-1 0 0,1-1 1 0 0,-2 0 0 0 0,0 0 0 0 0,-1 0 0 0 0,-2-23-1 0 0,2 37-630 0 0,0 0 1 0 0,0 0-1 0 0,0 0 0 0 0,0 0 0 0 0,0 0 0 0 0,0 0 1 0 0,0 1-1 0 0,-1-1 0 0 0,1 0 0 0 0,0 0 0 0 0,-1 0 0 0 0,1 0 1 0 0,-1 0-1 0 0,1 1 0 0 0,-1-1 0 0 0,1 0 0 0 0,-1 0 0 0 0,1 0 1 0 0,-1 1-1 0 0,0-1 0 0 0,1 1 0 0 0,-1-1 0 0 0,0 0 0 0 0,0 1 1 0 0,1-1-1 0 0,-1 1 0 0 0,0-1 0 0 0,-1 0 0 0 0,0 2-30 0 0,1-1-1 0 0,0 0 1 0 0,-1 1-1 0 0,1-1 0 0 0,0 1 1 0 0,-1-1-1 0 0,1 1 1 0 0,0 0-1 0 0,0-1 0 0 0,0 1 1 0 0,-1 0-1 0 0,1 0 0 0 0,0 0 1 0 0,0 0-1 0 0,0 0 1 0 0,-1 2-1 0 0,-4 4 21 0 0,1 0 0 0 0,0 0 0 0 0,0 1 1 0 0,-7 16-1 0 0,8-11-98 0 0,1 0 1 0 0,0 0 0 0 0,1 1-1 0 0,1 0 1 0 0,0-1 0 0 0,0 1-1 0 0,2 0 1 0 0,0 0 0 0 0,0-1-1 0 0,1 1 1 0 0,6 21 0 0 0,-6-29-14 0 0,0 0 0 0 0,1 0 0 0 0,-1 0 0 0 0,1 0 0 0 0,0-1 0 0 0,0 1 0 0 0,1-1 0 0 0,0 0 0 0 0,0 0 1 0 0,0 0-1 0 0,0-1 0 0 0,6 5 0 0 0,-6-6 1 0 0,0-1-1 0 0,-1 0 1 0 0,2 0 0 0 0,-1 0 0 0 0,0 0 0 0 0,0 0-1 0 0,1-1 1 0 0,-1 0 0 0 0,0 0 0 0 0,1 0 0 0 0,0-1-1 0 0,-1 1 1 0 0,1-1 0 0 0,-1 0 0 0 0,1 0-1 0 0,-1-1 1 0 0,1 1 0 0 0,6-3 0 0 0,0 0-4 0 0,-1-1-1 0 0,1 0 1 0 0,-1 0 0 0 0,0-2 0 0 0,0 1-1 0 0,-1-1 1 0 0,1 0 0 0 0,-1-1 0 0 0,-1 0-1 0 0,1 0 1 0 0,-1-1 0 0 0,-1 0-1 0 0,1-1 1 0 0,-1 0 0 0 0,-1 0 0 0 0,0 0-1 0 0,0-1 1 0 0,-1 0 0 0 0,0 0 0 0 0,4-12-1 0 0,-6 16 5 0 0,-1 0 0 0 0,0 0-1 0 0,0-1 1 0 0,-1 1 0 0 0,0-1 0 0 0,0 1-1 0 0,0-1 1 0 0,-1 0 0 0 0,0 1-1 0 0,0-1 1 0 0,-1 1 0 0 0,1-1-1 0 0,-2 1 1 0 0,1-1 0 0 0,-1 1-1 0 0,0-1 1 0 0,0 1 0 0 0,0 0-1 0 0,-1 0 1 0 0,0 0 0 0 0,0 1-1 0 0,-1-1 1 0 0,0 1 0 0 0,0-1-1 0 0,0 1 1 0 0,0 0 0 0 0,-1 1-1 0 0,0-1 1 0 0,0 1 0 0 0,0 0-1 0 0,0 0 1 0 0,-1 0 0 0 0,0 1-1 0 0,-10-5 1 0 0,10 5 0 0 0,-1 0 0 0 0,0 1 0 0 0,1 0 1 0 0,-1 0-1 0 0,0 0 0 0 0,0 1 0 0 0,0 0 0 0 0,0 0 0 0 0,0 1 0 0 0,0 0 0 0 0,-1 0 0 0 0,1 1 0 0 0,0 0 0 0 0,0 0 0 0 0,0 0 1 0 0,0 1-1 0 0,1 0 0 0 0,-1 1 0 0 0,0-1 0 0 0,1 1 0 0 0,0 0 0 0 0,-1 1 0 0 0,1 0 0 0 0,0 0 0 0 0,-7 7 0 0 0,7-6-28 0 0,0 1 0 0 0,1 1 0 0 0,-1-1 0 0 0,1 1-1 0 0,1 0 1 0 0,-1 0 0 0 0,1 0 0 0 0,0 0-1 0 0,1 1 1 0 0,0 0 0 0 0,0 0 0 0 0,1 0 0 0 0,0 0-1 0 0,0 0 1 0 0,1 0 0 0 0,0 1 0 0 0,0-1-1 0 0,1 0 1 0 0,0 1 0 0 0,0-1 0 0 0,3 12-1 0 0,13 32-1242 0 0,-12-45 550 0 0,-1-1 0 0 0,1 1 0 0 0,0-1 0 0 0,0 0 0 0 0,1 0 0 0 0,0-1 0 0 0,0 1-1 0 0,8 6 1 0 0,-8-9 79 0 0,0 1-1 0 0,0-1 1 0 0,1 1 0 0 0,-1-1-1 0 0,1-1 1 0 0,0 1-1 0 0,0-1 1 0 0,0 0-1 0 0,0-1 1 0 0,0 1-1 0 0,0-1 1 0 0,0 0 0 0 0,1-1-1 0 0,-1 1 1 0 0,0-1-1 0 0,1-1 1 0 0,-1 1-1 0 0,11-3 1 0 0,21-7-1426 0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07T15:11:26.3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48 114 1212 0 0,'11'-27'1342'0'0,"-7"18"-486"0"0,0 0 0 0 0,0-1 1 0 0,-1 1-1 0 0,0-1 0 0 0,-1 0 1 0 0,2-14-1 0 0,-4 24-806 0 0,0-1 0 0 0,0 1 0 0 0,0 0 0 0 0,0 0 0 0 0,0 0 0 0 0,0 0 0 0 0,1 0 0 0 0,-1-1 0 0 0,0 1 0 0 0,0 0 0 0 0,0 0 0 0 0,0 0 0 0 0,0 0 0 0 0,0-1 0 0 0,0 1 0 0 0,0 0 0 0 0,-1 0 0 0 0,1 0 0 0 0,0 0 0 0 0,0 0 0 0 0,0-1 0 0 0,0 1 0 0 0,0 0 0 0 0,0 0 0 0 0,0 0 0 0 0,0 0 0 0 0,0 0 0 0 0,0-1 0 0 0,0 1 0 0 0,0 0 0 0 0,-1 0 0 0 0,1 0 0 0 0,0 0 0 0 0,0 0 0 0 0,0 0 0 0 0,0 0 0 0 0,0 0 0 0 0,0 0 0 0 0,-1 0 0 0 0,1-1 0 0 0,0 1 1 0 0,0 0-1 0 0,0 0 0 0 0,0 0 0 0 0,-1 0 0 0 0,1 0 0 0 0,0 0 0 0 0,0 0 0 0 0,0 0 0 0 0,0 0 0 0 0,0 0 0 0 0,-1 0 0 0 0,1 0 0 0 0,0 0 0 0 0,-10 9 1116 0 0,-7 16-212 0 0,8-6-708 0 0,1 1 0 0 0,0 0 0 0 0,1 0 0 0 0,1 1 1 0 0,1 0-1 0 0,-3 29 0 0 0,8-42-236 0 0,-1 0 0 0 0,1 0 0 0 0,1 0 0 0 0,-1 0-1 0 0,2 0 1 0 0,-1-1 0 0 0,1 1 0 0 0,0 0 0 0 0,3 8 0 0 0,-3-12-5 0 0,1 0 0 0 0,-1 1 1 0 0,0-1-1 0 0,1-1 0 0 0,0 1 1 0 0,0 0-1 0 0,0-1 0 0 0,1 1 1 0 0,-1-1-1 0 0,1 0 0 0 0,0 0 1 0 0,-1 0-1 0 0,1-1 0 0 0,1 0 1 0 0,-1 1-1 0 0,7 1 0 0 0,-7-2 0 0 0,1-1 0 0 0,0 1 0 0 0,0-1 0 0 0,0-1 0 0 0,0 1 0 0 0,0-1 0 0 0,0 1 0 0 0,-1-2 0 0 0,1 1 0 0 0,0 0 0 0 0,0-1 0 0 0,0 0 0 0 0,0 0 0 0 0,0 0 0 0 0,-1-1 0 0 0,1 0 0 0 0,0 0 0 0 0,-1 0 0 0 0,0 0 0 0 0,1-1 0 0 0,-1 1 0 0 0,0-1 0 0 0,0 0 0 0 0,0-1 0 0 0,-1 1-1 0 0,1-1 1 0 0,4-6 0 0 0,-1 1-161 0 0,0 1-1 0 0,-1-1 0 0 0,-1-1 0 0 0,1 1 0 0 0,-1-1 1 0 0,-1 0-1 0 0,0 0 0 0 0,-1 0 0 0 0,1-1 0 0 0,-2 1 0 0 0,3-19 1 0 0,-4-105-11147 0 0,2 117 9673 0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07T15:11:26.7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252 11 204 0 0,'-1'-1'289'0'0,"0"0"1"0"0,0 0-1 0 0,-1 0 0 0 0,1 0 1 0 0,0 0-1 0 0,0 1 0 0 0,-1-1 1 0 0,1 0-1 0 0,-1 1 0 0 0,1-1 1 0 0,-1 1-1 0 0,1-1 0 0 0,-1 1 1 0 0,1 0-1 0 0,-1 0 0 0 0,1 0 1 0 0,-1 0-1 0 0,1 0 1 0 0,-1 0-1 0 0,1 0 0 0 0,-1 0 1 0 0,1 0-1 0 0,-1 1 0 0 0,1-1 1 0 0,-1 1-1 0 0,1-1 0 0 0,-2 2 1 0 0,-45 13 3720 0 0,47-14-3860 0 0,-8 2 307 0 0,0 1 0 0 0,0 1 0 0 0,1-1 0 0 0,-1 1 0 0 0,1 1 0 0 0,0 0 0 0 0,0 0 0 0 0,1 0 1 0 0,-9 10-1 0 0,14-13-419 0 0,0 0 1 0 0,0 0-1 0 0,0 0 1 0 0,0 0 0 0 0,0 0-1 0 0,1 0 1 0 0,-1 0 0 0 0,1 0-1 0 0,0 1 1 0 0,0-1-1 0 0,0 0 1 0 0,0 1 0 0 0,1-1-1 0 0,0 1 1 0 0,-1-1-1 0 0,1 1 1 0 0,0-1 0 0 0,1 1-1 0 0,-1-1 1 0 0,1 1-1 0 0,-1-1 1 0 0,1 1 0 0 0,0-1-1 0 0,0 0 1 0 0,1 1-1 0 0,-1-1 1 0 0,1 0 0 0 0,3 6-1 0 0,4 2-36 0 0,0 0 0 0 0,1 0 0 0 0,0-1 0 0 0,1 0-1 0 0,23 16 1 0 0,30 29 12 0 0,-60-51-8 0 0,0 0-1 0 0,0 1 1 0 0,-1-1-1 0 0,0 1 1 0 0,0 0 0 0 0,0 0-1 0 0,0 1 1 0 0,-1-1 0 0 0,0 0-1 0 0,0 1 1 0 0,2 9-1 0 0,-3-12 46 0 0,-1 0 0 0 0,0 0 0 0 0,0 0 0 0 0,0 0 0 0 0,0 0 0 0 0,0 1 0 0 0,-1-1 0 0 0,1 0 0 0 0,-1 0 0 0 0,0 0 0 0 0,0 0-1 0 0,0 0 1 0 0,0-1 0 0 0,-1 1 0 0 0,1 0 0 0 0,-1 0 0 0 0,1-1 0 0 0,-1 1 0 0 0,0-1 0 0 0,-3 4 0 0 0,0-2 104 0 0,0 0 0 0 0,0 0 1 0 0,0-1-1 0 0,0 1 0 0 0,-1-1 0 0 0,1 0 1 0 0,-1-1-1 0 0,0 1 0 0 0,0-1 1 0 0,-7 1-1 0 0,6-1-77 0 0,0 0 0 0 0,0 0 0 0 0,0-1 0 0 0,0 0 1 0 0,0-1-1 0 0,0 0 0 0 0,0 0 0 0 0,0 0 0 0 0,0-1 0 0 0,0 0 0 0 0,0 0 1 0 0,0-1-1 0 0,0 0 0 0 0,0 0 0 0 0,0-1 0 0 0,1 0 0 0 0,-1 0 0 0 0,1 0 1 0 0,-6-5-1 0 0,10 7-189 0 0,1-1-1 0 0,-1 1 1 0 0,1-1 0 0 0,-1 0 0 0 0,1 0 0 0 0,0 1 0 0 0,-1-1-1 0 0,1 0 1 0 0,0 0 0 0 0,1 0 0 0 0,-1 0 0 0 0,0 0 0 0 0,0 0-1 0 0,1-1 1 0 0,-1 1 0 0 0,1 0 0 0 0,0 0 0 0 0,0 0 0 0 0,0-1 0 0 0,0 1-1 0 0,0 0 1 0 0,0 0 0 0 0,1-4 0 0 0,1 2-277 0 0,-1-1 0 0 0,1 1 1 0 0,1 0-1 0 0,-1-1 0 0 0,1 1 0 0 0,-1 0 1 0 0,1 1-1 0 0,0-1 0 0 0,0 0 1 0 0,6-4-1 0 0,6-5-830 0 0,1 1 1 0 0,1 1-1 0 0,-1 0 1 0 0,23-10-1 0 0,-35 19 1157 0 0,12-6-277 0 0,0 0 0 0 0,1 1 0 0 0,26-7-1 0 0,-39 13 540 0 0,0 0-1 0 0,1 0 1 0 0,-1 0 0 0 0,0 1-1 0 0,0 0 1 0 0,0 0-1 0 0,1 0 1 0 0,-1 0 0 0 0,0 1-1 0 0,0-1 1 0 0,1 1-1 0 0,-1 0 1 0 0,0 0-1 0 0,0 1 1 0 0,0-1 0 0 0,0 1-1 0 0,-1 0 1 0 0,1 0-1 0 0,0 0 1 0 0,5 5-1 0 0,-6-4-48 0 0,1 0 0 0 0,0 0 0 0 0,-1-1 0 0 0,1 1 0 0 0,0-1 0 0 0,0 0 0 0 0,1 0 0 0 0,-1 0-1 0 0,0-1 1 0 0,1 0 0 0 0,-1 0 0 0 0,0 0 0 0 0,1 0 0 0 0,-1 0 0 0 0,1-1 0 0 0,0 0 0 0 0,-1 0-1 0 0,8-1 1 0 0,-3-1-110 0 0,-1 0 1 0 0,-1 0-1 0 0,1-1 0 0 0,0 0 0 0 0,-1 0 0 0 0,1-1 0 0 0,-1 0 0 0 0,0 0 0 0 0,0-1 0 0 0,7-5 1 0 0,-5 2-79 0 0,0 0 0 0 0,0-1 1 0 0,-1 0-1 0 0,0 0 0 0 0,-1-1 1 0 0,0 0-1 0 0,0 0 0 0 0,7-16 1 0 0,-12 20 98 0 0,1 0 1 0 0,-1-1 0 0 0,0 1 0 0 0,0-1-1 0 0,0 1 1 0 0,-1-1 0 0 0,0 0-1 0 0,0-12 1 0 0,-1 17 112 0 0,0-1-1 0 0,0 0 1 0 0,0 1-1 0 0,-1-1 0 0 0,1 1 1 0 0,0-1-1 0 0,-1 1 1 0 0,0-1-1 0 0,1 1 1 0 0,-1-1-1 0 0,0 1 1 0 0,0-1-1 0 0,-1 1 1 0 0,1 0-1 0 0,0 0 1 0 0,-1 0-1 0 0,1 0 0 0 0,-1 0 1 0 0,0 0-1 0 0,0 0 1 0 0,1 0-1 0 0,-1 1 1 0 0,-1-1-1 0 0,1 0 1 0 0,0 1-1 0 0,0 0 1 0 0,0 0-1 0 0,-1 0 1 0 0,1 0-1 0 0,-1 0 0 0 0,1 0 1 0 0,0 0-1 0 0,-1 1 1 0 0,0-1-1 0 0,1 1 1 0 0,-1 0-1 0 0,1 0 1 0 0,-1 0-1 0 0,1 0 1 0 0,-1 0-1 0 0,0 0 1 0 0,1 1-1 0 0,-1-1 1 0 0,-3 2-1 0 0,-8 2 402 0 0,0 0 0 0 0,0 1 0 0 0,1 0 0 0 0,0 1 0 0 0,0 1 0 0 0,-20 13 0 0 0,23-13-488 0 0,0 1 1 0 0,0 1 0 0 0,1-1 0 0 0,0 2 0 0 0,0-1 0 0 0,1 1-1 0 0,0 0 1 0 0,1 1 0 0 0,0 0 0 0 0,0 0 0 0 0,2 1 0 0 0,-1-1-1 0 0,1 1 1 0 0,1 0 0 0 0,-3 15 0 0 0,5-21-93 0 0,1 1 1 0 0,0 0-1 0 0,1 0 0 0 0,0-1 1 0 0,0 1-1 0 0,0 0 0 0 0,1 0 1 0 0,0 0-1 0 0,0-1 0 0 0,1 1 1 0 0,0 0-1 0 0,0-1 0 0 0,0 0 1 0 0,1 1-1 0 0,0-1 0 0 0,0 0 1 0 0,0 0-1 0 0,1-1 0 0 0,0 1 1 0 0,0-1-1 0 0,1 0 0 0 0,0 0 1 0 0,-1 0-1 0 0,2 0 0 0 0,-1-1 1 0 0,0 0-1 0 0,1 0 0 0 0,0-1 1 0 0,12 6-1 0 0,-4-1-332 0 0,2-2 1 0 0,-1 0-1 0 0,26 5 1 0 0,-17-6-1677 0 0,-1-1 1 0 0,1-2 0 0 0,45 0 0 0 0,-21-5-3346 0 0,-1-3 0 0 0,89-21 0 0 0,-84 13 2959 0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07T15:11:27.1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81 522 740 0 0,'-6'-159'6658'0'0,"1"100"-2022"0"0,-3 0 1 0 0,-2 1-1 0 0,-3 1 0 0 0,-26-73 0 0 0,55 193-3917 0 0,0 53 476 0 0,-8-52-921 0 0,19 151-3389 0 0,23 290-11188 0 0,-32-328 1634 0 0,-9-124 10469 0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07T15:11:27.4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83 2168 0 0,'3'-2'1334'0'0,"0"0"1"0"0,0 0-1 0 0,0 0 0 0 0,0-1 0 0 0,0 1 0 0 0,-1-1 0 0 0,1 0 1 0 0,-1 1-1 0 0,0-1 0 0 0,0 0 0 0 0,3-5 0 0 0,-4 6-566 0 0,0 0 1 0 0,0 0-1 0 0,-1 0 0 0 0,1 0 0 0 0,-1 0 0 0 0,1 0 0 0 0,-1-1 0 0 0,0 1 0 0 0,0 0 0 0 0,1 0 0 0 0,-2-4 0 0 0,-7-12 1806 0 0,7 18-2984 0 0,1 0 1 0 0,-1 0-1 0 0,0 0 1 0 0,0 0-1 0 0,1 0 0 0 0,-1 1 1 0 0,0-1-1 0 0,0 0 1 0 0,1 1-1 0 0,-1-1 1 0 0,0 1-1 0 0,1-1 1 0 0,-1 1-1 0 0,1-1 0 0 0,-1 1 1 0 0,1-1-1 0 0,-1 1 1 0 0,0-1-1 0 0,1 1 1 0 0,0 0-1 0 0,-1-1 1 0 0,1 1-1 0 0,-1 0 0 0 0,1-1 1 0 0,0 1-1 0 0,0 0 1 0 0,-1 1-1 0 0,-12 23-10064 0 0,7-12 6611 0 0,2 4 979 0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07T15:11:38.1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232 12 220 0 0,'-64'-4'4038'0'0,"-103"-3"13281"0"0,268 8-12724 0 0,68 5-3274 0 0,81 2-1549 0 0,1016 44 387 0 0,-2 43-140 0 0,-1165-86-65 0 0,378 23-520 0 0,-350-29-1364 0 0,220-24-1 0 0,-333 19 1550 0 0,67-12-1600 0 0,-77 13 1686 0 0,0 0 0 0 0,0 0 0 0 0,1 0 0 0 0,-1-1 0 0 0,-1 0 0 0 0,1 0 0 0 0,0 0 0 0 0,0 0 0 0 0,-1 0 0 0 0,1-1 0 0 0,-1 0-1 0 0,0 1 1 0 0,0-1 0 0 0,0-1 0 0 0,4-3 0 0 0,-7 5 111 0 0,1 1-1 0 0,-1 0 0 0 0,0-1 1 0 0,1 1-1 0 0,-1 0 0 0 0,0-1 1 0 0,0 1-1 0 0,0 0 0 0 0,0-1 1 0 0,0 1-1 0 0,0-1 0 0 0,-1 1 1 0 0,1 0-1 0 0,0-1 0 0 0,-1 1 1 0 0,1 0-1 0 0,-1 0 0 0 0,1-1 1 0 0,-1 1-1 0 0,1 0 0 0 0,-1 0 1 0 0,0-1-1 0 0,0 1 0 0 0,0 0 0 0 0,0 0 1 0 0,0 0-1 0 0,0 0 0 0 0,0 0 1 0 0,0 1-1 0 0,0-1 0 0 0,0 0 1 0 0,0 0-1 0 0,0 1 0 0 0,-2-2 1 0 0,-46-22-4086 0 0,49 24 4221 0 0,-38-13-2027 0 0,-6-2 247 0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07T15:11:38.9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355 17 316 0 0,'-248'-9'8143'0'0,"142"1"1572"0"0,305 20-1561 0 0,154 4-5823 0 0,111 5-2019 0 0,785 71 144 0 0,-714-45-3539 0 0,-312-28 160 0 0,-35-4-3460 0 0,93-7-7656 0 0,-232-9 11888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07T15:05:47.4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124 87 1064 0 0,'-1'-3'568'0'0,"-1"1"0"0"0,0-1 0 0 0,0 1 0 0 0,0 0 0 0 0,0 0 0 0 0,-1 0 0 0 0,1 0 0 0 0,0 0 0 0 0,-1 0 0 0 0,1 1 0 0 0,-1-1 0 0 0,0 1 0 0 0,0 0 0 0 0,1 0 0 0 0,-1 0 0 0 0,0 0 0 0 0,0 0 0 0 0,0 0 0 0 0,0 1 0 0 0,0-1 0 0 0,0 1 0 0 0,0 0 0 0 0,0 0 0 0 0,0 0 0 0 0,-5 1 0 0 0,5 0-380 0 0,1-1 0 0 0,0 0 0 0 0,0 0 0 0 0,-1 1 0 0 0,1-1 0 0 0,0 1 0 0 0,0 0 0 0 0,0 0 0 0 0,0-1 0 0 0,0 1 0 0 0,0 1 0 0 0,0-1 0 0 0,0 0 0 0 0,0 0 0 0 0,0 1 0 0 0,1-1 0 0 0,-1 1 0 0 0,1-1 0 0 0,-1 1 0 0 0,1 0 0 0 0,-1 0 0 0 0,1 0 0 0 0,0 0 0 0 0,0 0 0 0 0,0 0 0 0 0,0 0 0 0 0,0 0 0 0 0,1 0 0 0 0,-1 0 0 0 0,0 0 0 0 0,1 1 0 0 0,0-1 0 0 0,-1 0 0 0 0,1 4 0 0 0,1-2-325 0 0,0-1-1 0 0,0 1 1 0 0,0-1 0 0 0,1 0-1 0 0,-1 1 1 0 0,1-1-1 0 0,0 0 1 0 0,0 0 0 0 0,0 0-1 0 0,0 0 1 0 0,0 0-1 0 0,1-1 1 0 0,-1 1 0 0 0,1-1-1 0 0,0 1 1 0 0,0-1 0 0 0,0 0-1 0 0,0 0 1 0 0,0 0-1 0 0,0 0 1 0 0,0-1 0 0 0,1 1-1 0 0,-1-1 1 0 0,7 1 0 0 0,1 2-1207 0 0,1-1 0 0 0,0 0 0 0 0,0-1 0 0 0,0 0 0 0 0,0-1 0 0 0,14 0 0 0 0,27-11-2086 0 0,-45 7 3591 0 0,0 0 1 0 0,-1 0-1 0 0,1-1 0 0 0,13-8 0 0 0,-17 9 403 0 0,-1 0 0 0 0,1 0 0 0 0,0 0 0 0 0,-1 0 0 0 0,0-1 0 0 0,0 1 0 0 0,0-1 0 0 0,0 0-1 0 0,3-6 1 0 0,-5 7 174 0 0,1 0 0 0 0,-1 0 0 0 0,0-1 0 0 0,0 1 0 0 0,0 0 0 0 0,-1-1 0 0 0,1 1 0 0 0,-1-1 0 0 0,0 1 0 0 0,0 0 0 0 0,0-1 0 0 0,0 1 0 0 0,0-1 0 0 0,-2-3 1 0 0,3 19-2282 0 0,-1-7 191 0 0,0 0 1 0 0,1-1-1 0 0,-1 1 1 0 0,1 0-1 0 0,0-1 1 0 0,1 1 0 0 0,-1 0-1 0 0,1-1 1 0 0,2 7-1 0 0,22 19-4674 0 0,-8-17 3942 0 0</inkml:trace>
  <inkml:trace contextRef="#ctx0" brushRef="#br0" timeOffset="1">730 38 192 0 0,'1'-1'321'0'0,"-1"-1"-1"0"0,-1 1 1 0 0,1-1 0 0 0,0 1-1 0 0,0-1 1 0 0,0 1 0 0 0,-1-1-1 0 0,1 1 1 0 0,-1-1 0 0 0,1 1-1 0 0,-1-1 1 0 0,0 1 0 0 0,1 0-1 0 0,-1 0 1 0 0,0-1 0 0 0,0 1-1 0 0,0 0 1 0 0,0 0 0 0 0,0 0 0 0 0,0 0-1 0 0,0 0 1 0 0,0 0 0 0 0,-1 0-1 0 0,1 0 1 0 0,0 0 0 0 0,0 1-1 0 0,-1-1 1 0 0,1 0 0 0 0,-1 1-1 0 0,1-1 1 0 0,0 1 0 0 0,-1 0-1 0 0,1-1 1 0 0,-1 1 0 0 0,1 0-1 0 0,-1 0 1 0 0,1 0 0 0 0,-1 0-1 0 0,1 0 1 0 0,-1 0 0 0 0,1 0-1 0 0,-1 1 1 0 0,1-1 0 0 0,-1 0-1 0 0,-1 2 1 0 0,-2-1 292 0 0,-1 0 0 0 0,1 1 1 0 0,0 0-1 0 0,-1 0 0 0 0,1 0 0 0 0,0 1 0 0 0,1-1 1 0 0,-1 1-1 0 0,0 1 0 0 0,1-1 0 0 0,-7 7 0 0 0,9-7-463 0 0,-1 0-1 0 0,1 0 1 0 0,0 1-1 0 0,1-1 0 0 0,-1 1 1 0 0,1-1-1 0 0,-1 1 1 0 0,1 0-1 0 0,0-1 0 0 0,0 1 1 0 0,1 0-1 0 0,-1 0 1 0 0,1 0-1 0 0,0 0 0 0 0,0 6 1 0 0,1-4-498 0 0,0-1 1 0 0,0 1-1 0 0,0 0 1 0 0,1-1-1 0 0,-1 1 0 0 0,1-1 1 0 0,1 1-1 0 0,-1-1 1 0 0,1 0-1 0 0,4 6 1 0 0,-6-8-85 0 0,1-1 0 0 0,0 1 0 0 0,0-1 0 0 0,0 1 0 0 0,0-1 0 0 0,0 0 1 0 0,0 1-1 0 0,1-1 0 0 0,-1 0 0 0 0,1 0 0 0 0,-1-1 0 0 0,1 1 0 0 0,0-1 0 0 0,0 1 0 0 0,-1-1 1 0 0,1 0-1 0 0,0 0 0 0 0,0 0 0 0 0,1 0 0 0 0,-1-1 0 0 0,0 1 0 0 0,0-1 0 0 0,0 0 1 0 0,0 0-1 0 0,0 0 0 0 0,1 0 0 0 0,-1 0 0 0 0,0-1 0 0 0,0 1 0 0 0,0-1 0 0 0,0 0 0 0 0,0 0 1 0 0,0 0-1 0 0,0-1 0 0 0,0 1 0 0 0,-1 0 0 0 0,1-1 0 0 0,0 0 0 0 0,-1 0 0 0 0,1 0 0 0 0,2-3 1 0 0,13-13-1315 0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07T15:11:39.8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0 808 0 0,'-18'8'11146'0'0,"40"-2"-5896"0"0,45 0-1294 0 0,765 21 2538 0 0,409 50-8695 0 0,-937-52-1545 0 0,505 36-15730 0 0,-689-55 17529 0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07T15:15:24.5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419 2646 396 0 0,'-50'24'8247'0'0,"-88"29"0"0"0,118-47-6311 0 0,0-1-1 0 0,-1 0 1 0 0,1-2 0 0 0,-1 0-1 0 0,0-1 1 0 0,1-1 0 0 0,-36-3 0 0 0,54 2-1926 0 0,1 0 0 0 0,-1 0 1 0 0,1 0-1 0 0,-1-1 0 0 0,1 1 1 0 0,-1 0-1 0 0,1 0 1 0 0,-1-1-1 0 0,1 1 0 0 0,0-1 1 0 0,-1 1-1 0 0,1-1 0 0 0,0 0 1 0 0,-1 0-1 0 0,1 1 1 0 0,0-1-1 0 0,0 0 0 0 0,0 0 1 0 0,0 0-1 0 0,0 0 0 0 0,0 0 1 0 0,-2-2-1 0 0,3 1-5 0 0,0 1 1 0 0,1 0-1 0 0,-1 0 0 0 0,0 0 0 0 0,0 0 1 0 0,1-1-1 0 0,-1 1 0 0 0,0 0 0 0 0,1 0 1 0 0,-1 0-1 0 0,1 0 0 0 0,-1 0 1 0 0,1 0-1 0 0,0 0 0 0 0,-1 0 0 0 0,1 0 1 0 0,0 0-1 0 0,0 1 0 0 0,0-1 0 0 0,0 0 1 0 0,1-1-1 0 0,11-7 7 0 0,0-1 1 0 0,27-13-1 0 0,-35 20-12 0 0,369-189 0 0 0,196-72 0 0 0,-268 127 0 0 0,2560-1083 0 0 0,-1581 717-3677 0 0,-1136 449 2530 0 0,13-4-913 0 0,160-83 1 0 0,-314 139 1736 0 0,52-33-3668 0 0,-34 11-1497 0 0,-22 23 4950 0 0,1 0 1 0 0,0 0-1 0 0,-1 0 1 0 0,1 0-1 0 0,-1-1 0 0 0,0 1 1 0 0,1 0-1 0 0,-1 0 1 0 0,0-1-1 0 0,0 1 0 0 0,0 0 1 0 0,1-1-1 0 0,-1 1 1 0 0,-1 0-1 0 0,1 0 0 0 0,0-1 1 0 0,0 1-1 0 0,-1-3 1 0 0,-1-1-1775 0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07T15:15:28.2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427 2543 720 0 0,'-3'5'783'0'0,"0"1"1"0"0,0-1-1 0 0,-1 0 0 0 0,0 0 1 0 0,0-1-1 0 0,0 1 0 0 0,-1-1 0 0 0,1 0 1 0 0,-1 0-1 0 0,0 0 0 0 0,0-1 1 0 0,-1 0-1 0 0,1 0 0 0 0,-1 0 1 0 0,1 0-1 0 0,-1-1 0 0 0,0 0 0 0 0,-7 2 1 0 0,-14 3 2621 0 0,1-1-1 0 0,-48 5 1 0 0,47-8-2181 0 0,8 0-555 0 0,0-1 0 0 0,0-1 0 0 0,0 0 0 0 0,-1-2 0 0 0,1 0 0 0 0,-22-4 0 0 0,41 5-658 0 0,-1 0-1 0 0,0 0 1 0 0,0 0 0 0 0,0 0 0 0 0,1 0 0 0 0,-1 0 0 0 0,0-1 0 0 0,0 1 0 0 0,1 0 0 0 0,-1 0 0 0 0,0-1 0 0 0,0 1 0 0 0,1 0 0 0 0,-1-1 0 0 0,0 1 0 0 0,1 0 0 0 0,-1-1 0 0 0,0 1 0 0 0,1-1 0 0 0,-1 1 0 0 0,1-1-1 0 0,-1 0 1 0 0,1 1 0 0 0,-1-1 0 0 0,1 0 0 0 0,-1 1 0 0 0,1-1 0 0 0,0 0 0 0 0,-1 1 0 0 0,1-1 0 0 0,0 0 0 0 0,-1 0 0 0 0,1 1 0 0 0,0-1 0 0 0,0 0 0 0 0,0 0 0 0 0,0 1 0 0 0,0-1 0 0 0,0 0 0 0 0,0 0 0 0 0,0 0 0 0 0,0 1-1 0 0,0-1 1 0 0,1 0 0 0 0,-1 0 0 0 0,0 1 0 0 0,0-1 0 0 0,1 0 0 0 0,-1 0 0 0 0,0 1 0 0 0,1-1 0 0 0,-1 0 0 0 0,1 1 0 0 0,-1-1 0 0 0,1 1 0 0 0,-1-1 0 0 0,1 0 0 0 0,0 0 0 0 0,44-35 384 0 0,-42 34-393 0 0,99-59-2 0 0,4 4 0 0 0,156-61 0 0 0,-175 81 0 0 0,916-356 0 0 0,24 44 0 0 0,1334-337-3739 0 0,25 96-2098 0 0,-2253 558 3726 0 0,644-180-16131 0 0,-677 174 16100 0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07T15:15:29.8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759 106 560 0 0,'-138'-30'3285'0'0,"-68"9"2266"0"0,-141 24 5848 0 0,308-2-9962 0 0,10-1 460 0 0,45-4-471 0 0,50-3-398 0 0,1652-41 2554 0 0,1415 196-1514 0 0,-1571 2-2989 0 0,0 36-5264 0 0,-1417-167 4369 0 0,837 93-17304 0 0,-822-100 16425 0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07T15:15:34.1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47 167 140 0 0,'-3'0'718'0'0,"0"-1"0"0"0,0 0-1 0 0,0 0 1 0 0,0 0 0 0 0,0 0 0 0 0,0 0 0 0 0,0 0 0 0 0,1-1-1 0 0,-1 1 1 0 0,1-1 0 0 0,-1 0 0 0 0,1 0 0 0 0,-4-4-1 0 0,5 6-487 0 0,1-1 0 0 0,-1-1 0 0 0,1 1 0 0 0,-1 0-1 0 0,1 0 1 0 0,0 0 0 0 0,-1 0 0 0 0,1 0 0 0 0,0 0 0 0 0,0 0-1 0 0,0 0 1 0 0,0 0 0 0 0,0-1 0 0 0,0 1 0 0 0,0 0-1 0 0,0 0 1 0 0,1 0 0 0 0,-1 0 0 0 0,0 0 0 0 0,1 0-1 0 0,-1 0 1 0 0,1 0 0 0 0,-1 0 0 0 0,1 0 0 0 0,-1 0 0 0 0,1 0-1 0 0,0 0 1 0 0,-1 0 0 0 0,1 0 0 0 0,0 1 0 0 0,0-1-1 0 0,0 0 1 0 0,0 0 0 0 0,-1 1 0 0 0,1-1 0 0 0,0 1 0 0 0,0-1-1 0 0,0 1 1 0 0,0-1 0 0 0,2 0 0 0 0,9-5 484 0 0,-1 0 0 0 0,1 1 1 0 0,-1 0-1 0 0,1 1 0 0 0,1 0 1 0 0,19-3-1 0 0,81-7 884 0 0,-72 10-1116 0 0,717-41 2122 0 0,7 39-808 0 0,-509 6-1161 0 0,2479 9 96 0 0,4 78-422 0 0,2124 333-13571 0 0,-4841-417 12943 0 0,568 81-14821 0 0,-505-65 12334 0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07T15:15:51.2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203 471 232 0 0,'-47'-19'9155'0'0,"38"16"-6568"0"0,0 0 0 0 0,0 0 0 0 0,-1 1-1 0 0,1 1 1 0 0,-18-1 0 0 0,26 2-2398 0 0,1 0-1 0 0,-1 1 0 0 0,1-1 1 0 0,-1 1-1 0 0,1-1 0 0 0,-1 1 1 0 0,1 0-1 0 0,-1-1 0 0 0,1 1 1 0 0,-1-1-1 0 0,1 1 0 0 0,0 0 1 0 0,-1 0-1 0 0,1-1 0 0 0,0 1 1 0 0,0 0-1 0 0,0-1 0 0 0,-1 1 1 0 0,1 0-1 0 0,0 0 0 0 0,0-1 1 0 0,0 1-1 0 0,0 0 0 0 0,0 0 0 0 0,0-1 1 0 0,0 1-1 0 0,1 0 0 0 0,-1 0 1 0 0,3 35 1117 0 0,-2-22-555 0 0,3-55-675 0 0,1 1 1 0 0,16-59-1 0 0,9-54 35 0 0,-21 113-111 0 0,-2 30 0 0 0,1 28 0 0 0,-7-10 0 0 0,0 0 0 0 0,-1 1 0 0 0,0-1 0 0 0,0 1 0 0 0,-1-1 0 0 0,0 1 0 0 0,-1-1 0 0 0,-3 14 0 0 0,-29 69 0 0 0,12-35 0 0 0,17-40 0 0 0,-1 1 0 0 0,1-1 0 0 0,-2 0 0 0 0,-12 23 0 0 0,19-39 0 0 0,0-1 0 0 0,0 1 0 0 0,0 0 0 0 0,0 0 0 0 0,0 0 0 0 0,0 0 0 0 0,0 0 0 0 0,0 0 0 0 0,0 0 0 0 0,0 0 0 0 0,0 0 0 0 0,0-1 0 0 0,0 1 0 0 0,0 0 0 0 0,0 0 0 0 0,0 0 0 0 0,0 0 0 0 0,0 0 0 0 0,0 0 0 0 0,0 0 0 0 0,0 0 0 0 0,0 0 0 0 0,0 0 0 0 0,0 0 0 0 0,0-1 0 0 0,0 1 0 0 0,-1 0 0 0 0,1 0 0 0 0,0 0 0 0 0,0 0 0 0 0,0 0 0 0 0,0 0 0 0 0,0 0 0 0 0,0 0 0 0 0,0 0 0 0 0,0 0 0 0 0,0 0 0 0 0,0 0 0 0 0,-1 0 0 0 0,1 0 0 0 0,0 0 0 0 0,0 0 0 0 0,0 0 0 0 0,0 0 0 0 0,0 0 0 0 0,0 0 0 0 0,0 0 0 0 0,0 0 0 0 0,0 0 0 0 0,-1 0 0 0 0,1 0 0 0 0,0 0 0 0 0,0 0 0 0 0,0 0 0 0 0,0 0 0 0 0,0 0 0 0 0,0 0 0 0 0,0 0 0 0 0,0 0 0 0 0,0 0 0 0 0,0 1 0 0 0,0-1 0 0 0,0 0 0 0 0,-1 0 0 0 0,1 0 0 0 0,-1-15 0 0 0,3-14 0 0 0,4 5 0 0 0,1 1 0 0 0,0 1 0 0 0,2 0 0 0 0,1 0 0 0 0,1 0 0 0 0,24-34 0 0 0,-54 86 0 0 0,-9 15 0 0 0,-44 55 0 0 0,71-99 0 0 0,1 0 0 0 0,0-1 0 0 0,0 1 0 0 0,-1-1 0 0 0,1 1 0 0 0,0 0 0 0 0,-1-1 0 0 0,1 1 0 0 0,-1-1 0 0 0,1 1 0 0 0,-1-1 0 0 0,1 1 0 0 0,-1-1 0 0 0,1 0 0 0 0,-1 1 0 0 0,1-1 0 0 0,-1 0 0 0 0,1 1 0 0 0,-1-1 0 0 0,0 0 0 0 0,1 0 0 0 0,-1 1 0 0 0,0-1 0 0 0,1 0 0 0 0,-1 0 0 0 0,0 0 0 0 0,1 0 0 0 0,-1 0 0 0 0,0 0 0 0 0,1 0 0 0 0,-1 0 0 0 0,-1 0 0 0 0,0-22 0 0 0,13-34 0 0 0,-6 33 0 0 0,2 0 0 0 0,1 1 0 0 0,1 0 0 0 0,1 0 0 0 0,0 1 0 0 0,2 1 0 0 0,0-1 0 0 0,2 2 0 0 0,0 0 0 0 0,25-25 0 0 0,-39 42 0 0 0,1 1 0 0 0,0 0 0 0 0,0 0 0 0 0,1 0 0 0 0,-1 0 0 0 0,0 0 0 0 0,0 0 0 0 0,0 1 0 0 0,1-1 0 0 0,-1 0 0 0 0,0 1 0 0 0,1-1 0 0 0,-1 0 0 0 0,1 1 0 0 0,-1 0 0 0 0,0-1 0 0 0,1 1 0 0 0,-1 0 0 0 0,1 0 0 0 0,-1 0 0 0 0,1 0 0 0 0,-1 0 0 0 0,1 0 0 0 0,-1 0 0 0 0,1 0 0 0 0,-1 1 0 0 0,1-1 0 0 0,-1 1 0 0 0,2 0 0 0 0,-2 0 0 0 0,0 0 0 0 0,1 1 0 0 0,-1-1 0 0 0,0 1 0 0 0,0-1 0 0 0,-1 1 0 0 0,1-1 0 0 0,0 1 0 0 0,0 0 0 0 0,-1-1 0 0 0,1 1 0 0 0,-1 0 0 0 0,1 0 0 0 0,-1-1 0 0 0,0 1 0 0 0,0 0 0 0 0,0 0 0 0 0,0-1 0 0 0,0 1 0 0 0,0 0 0 0 0,0 0 0 0 0,-1 0 0 0 0,0 3 0 0 0,-6 25 0 0 0,-2 1 0 0 0,0-1 0 0 0,-2-1 0 0 0,-25 48 0 0 0,36-77 0 0 0,0 0 0 0 0,0 0 0 0 0,0 0 0 0 0,0 0 0 0 0,0 0 0 0 0,0 0 0 0 0,0-1 0 0 0,-1 1 0 0 0,1 0 0 0 0,0 0 0 0 0,0 0 0 0 0,0 0 0 0 0,0 0 0 0 0,0 0 0 0 0,0 0 0 0 0,0 0 0 0 0,0 0 0 0 0,0-1 0 0 0,0 1 0 0 0,0 0 0 0 0,0 0 0 0 0,-1 0 0 0 0,1 0 0 0 0,0 0 0 0 0,0 0 0 0 0,0 0 0 0 0,0 0 0 0 0,0 0 0 0 0,0 0 0 0 0,0 0 0 0 0,0 0 0 0 0,-1 0 0 0 0,1 0 0 0 0,0 0 0 0 0,0 0 0 0 0,0 0 0 0 0,0 0 0 0 0,0 0 0 0 0,0 0 0 0 0,0 0 0 0 0,-1 0 0 0 0,1 0 0 0 0,0 0 0 0 0,0 0 0 0 0,0 0 0 0 0,0 0 0 0 0,0 0 0 0 0,0 0 0 0 0,0 0 0 0 0,0 0 0 0 0,0 0 0 0 0,-1 1 0 0 0,1-1 0 0 0,0 0 0 0 0,0 0 0 0 0,0 0 0 0 0,0 0 0 0 0,0 0 0 0 0,0 0 0 0 0,0 0 0 0 0,0 0 0 0 0,0 0 0 0 0,0 1 0 0 0,-2-19 0 0 0,2-19 0 0 0,4 18 0 0 0,1 1 0 0 0,0 0 0 0 0,10-21 0 0 0,-13 34 0 0 0,0 0 0 0 0,0 0 0 0 0,1 0 0 0 0,0 0 0 0 0,0 0 0 0 0,0 1 0 0 0,0-1 0 0 0,1 1 0 0 0,0 0 0 0 0,0 0 0 0 0,0 0 0 0 0,0 1 0 0 0,1-1 0 0 0,-1 1 0 0 0,6-3 0 0 0,-9 6 0 0 0,-1-1 0 0 0,1 1 0 0 0,0 0 0 0 0,-1 0 0 0 0,1 0 0 0 0,-1 0 0 0 0,1-1 0 0 0,0 1 0 0 0,-1 0 0 0 0,1 0 0 0 0,-1 0 0 0 0,1 0 0 0 0,0 0 0 0 0,-1 1 0 0 0,1-1 0 0 0,-1 0 0 0 0,1 0 0 0 0,0 0 0 0 0,-1 0 0 0 0,1 1 0 0 0,-1-1 0 0 0,1 0 0 0 0,-1 0 0 0 0,1 1 0 0 0,-1-1 0 0 0,1 0 0 0 0,-1 1 0 0 0,1-1 0 0 0,-1 1 0 0 0,1 0 0 0 0,7 22 0 0 0,-10 33 0 0 0,2-49 0 0 0,0-1 0 0 0,-1 1 0 0 0,0-1 0 0 0,0 1 0 0 0,-1-1 0 0 0,0 1 0 0 0,0-1 0 0 0,0 0 0 0 0,-1 0 0 0 0,-4 8 0 0 0,6-12 0 0 0,0-1 0 0 0,0 0 0 0 0,0 0 0 0 0,0 0 0 0 0,0 0 0 0 0,0 0 0 0 0,0 0 0 0 0,0 0 0 0 0,0 0 0 0 0,-1-1 0 0 0,1 1 0 0 0,0 0 0 0 0,-1-1 0 0 0,1 1 0 0 0,0 0 0 0 0,-1-1 0 0 0,1 0 0 0 0,-3 1 0 0 0,2-1 0 0 0,0 0 0 0 0,0-1 0 0 0,-1 1 0 0 0,1-1 0 0 0,0 1 0 0 0,0-1 0 0 0,0 0 0 0 0,0 1 0 0 0,0-1 0 0 0,0 0 0 0 0,0-1 0 0 0,0 1 0 0 0,1 0 0 0 0,-1 0 0 0 0,0-1 0 0 0,-1-1 0 0 0,-3-5 0 0 0,0 1 0 0 0,0-1 0 0 0,1 0 0 0 0,1 0 0 0 0,-1-1 0 0 0,1 1 0 0 0,1-1 0 0 0,-1 0 0 0 0,2 0 0 0 0,-1 0 0 0 0,1-1 0 0 0,1 1 0 0 0,-1 0 0 0 0,2-1 0 0 0,-1 1 0 0 0,1-1 0 0 0,2-12 0 0 0,-1 20-84 0 0,0 0 0 0 0,0 0 0 0 0,0 0 0 0 0,0 0-1 0 0,0 1 1 0 0,1-1 0 0 0,-1 0 0 0 0,0 1 0 0 0,1-1 0 0 0,0 1 0 0 0,-1-1 0 0 0,1 1 0 0 0,0 0 0 0 0,0 0-1 0 0,0 0 1 0 0,-1 0 0 0 0,1 0 0 0 0,3-1 0 0 0,48-15-3505 0 0,-19 7 633 0 0,-22 5-1618 0 0,25-10-7860 0 0,-13 3 7176 0 0,-10 5 3224 0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07T15:16:18.2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170 349 48 0 0,'0'-39'10245'0'0,"0"13"1499"0"0,6 50-7148 0 0,-5-22-4519 0 0,0 1-1 0 0,0 0 1 0 0,-1-1 0 0 0,1 1-1 0 0,0-1 1 0 0,-1 1 0 0 0,0 0-1 0 0,0-1 1 0 0,0 1 0 0 0,0 0 0 0 0,0 0-1 0 0,-1 2 1 0 0,-2 5 51 0 0,-1 0-1 0 0,0 0 1 0 0,0-1 0 0 0,-1 0 0 0 0,-1 0-1 0 0,1 0 1 0 0,-1 0 0 0 0,-1-1 0 0 0,-14 14-1 0 0,-8 6 262 0 0,-37 26-1 0 0,46-43-52 0 0,22-23-4 0 0,22-27 246 0 0,-22 37-552 0 0,0 0 0 0 0,0 0 0 0 0,0 0 0 0 0,0 1 0 0 0,0-1 0 0 0,0 0-1 0 0,0 1 1 0 0,0 0 0 0 0,0-1 0 0 0,1 1 0 0 0,-1 0 0 0 0,1 0 0 0 0,-1 0 0 0 0,1 0 0 0 0,-1 1-1 0 0,1-1 1 0 0,-1 1 0 0 0,1 0 0 0 0,0-1 0 0 0,-1 1 0 0 0,1 0 0 0 0,0 1 0 0 0,3-1 0 0 0,4 3 156 0 0,0 0 0 0 0,0 0 0 0 0,0 1 0 0 0,17 9 0 0 0,20 8 123 0 0,14-6-305 0 0,0-2 0 0 0,1-4 0 0 0,0-1 0 0 0,1-4 0 0 0,110-6 0 0 0,-146 0 0 0 0,0-1 0 0 0,-1-1 0 0 0,1-1 0 0 0,-1-2 0 0 0,0 0 0 0 0,25-12 0 0 0,-50 19 0 0 0,1 0 0 0 0,-1-1 0 0 0,0 1 0 0 0,0 0 0 0 0,0-1 0 0 0,0 1 0 0 0,0 0 0 0 0,0-1 0 0 0,-1 1 0 0 0,1-1 0 0 0,0 0 0 0 0,0 1 0 0 0,0-1 0 0 0,0 0 0 0 0,-1 1 0 0 0,1-1 0 0 0,0 0 0 0 0,0 0 0 0 0,-1 0 0 0 0,1 0 0 0 0,0-1 0 0 0,-21-1 0 0 0,-38 9 0 0 0,43-3 0 0 0,-53 8 0 0 0,0 4 0 0 0,-82 28 0 0 0,231-42 0 0 0,196-53 0 0 0,-6 1 0 0 0,-209 47 0 0 0,-60 4 0 0 0,13-14 0 0 0,0 0 0 0 0,-2-1 0 0 0,1-1 0 0 0,14-23 0 0 0,-24 35 0 0 0,-1-1 0 0 0,0 0 0 0 0,-1 0 0 0 0,1-1 0 0 0,-1 1 0 0 0,0 0 0 0 0,0-1 0 0 0,-1 1 0 0 0,1-1 0 0 0,-1 0 0 0 0,-1 1 0 0 0,1-1 0 0 0,-1 0 0 0 0,0 0 0 0 0,0 1 0 0 0,-1-1 0 0 0,1 0 0 0 0,-1 0 0 0 0,0 1 0 0 0,-3-7 0 0 0,2 8 0 0 0,0 0 0 0 0,-1 0 0 0 0,0 0 0 0 0,0 0 0 0 0,0 0 0 0 0,0 1 0 0 0,-1-1 0 0 0,1 1 0 0 0,-1 0 0 0 0,0 0 0 0 0,0 0 0 0 0,0 1 0 0 0,0-1 0 0 0,0 1 0 0 0,-1 0 0 0 0,1 0 0 0 0,-1 1 0 0 0,1-1 0 0 0,-1 1 0 0 0,0 0 0 0 0,-8-1 0 0 0,-12-1 0 0 0,0 2 0 0 0,-1 0 0 0 0,-25 3 0 0 0,7 0 0 0 0,11-2 0 0 0,-9 0 0 0 0,35 0 0 0 0,8 0 0 0 0,41 0 0 0 0,49-4 0 0 0,-60 1 0 0 0,0 2 0 0 0,0 1 0 0 0,1 1 0 0 0,38 7 0 0 0,-84-8 0 0 0,11 0 0 0 0,1 1 0 0 0,-1-1 0 0 0,1 0 0 0 0,-1-1 0 0 0,1 1 0 0 0,-1 0 0 0 0,1-1 0 0 0,-1 1 0 0 0,1-1 0 0 0,-1 0 0 0 0,1 0 0 0 0,-1 0 0 0 0,-1-1 0 0 0,-8-5 0 0 0,1 0 0 0 0,1-1 0 0 0,0 0 0 0 0,0-1 0 0 0,0 0 0 0 0,1 0 0 0 0,0-1 0 0 0,1 0 0 0 0,0-1 0 0 0,1 0 0 0 0,0 0 0 0 0,-9-21 0 0 0,16 31 0 0 0,-1-1 0 0 0,0 1 0 0 0,1 0 0 0 0,-1-1 0 0 0,1 1 0 0 0,0-1 0 0 0,0 1 0 0 0,-1-1 0 0 0,1 1 0 0 0,0-1 0 0 0,0 1 0 0 0,0 0 0 0 0,0-1 0 0 0,1 1 0 0 0,-1-1 0 0 0,0 1 0 0 0,1-1 0 0 0,-1 1 0 0 0,1 0 0 0 0,-1-1 0 0 0,1 1 0 0 0,-1 0 0 0 0,1-1 0 0 0,1 0 0 0 0,-1 1 0 0 0,0 0 0 0 0,1 1 0 0 0,-1-1 0 0 0,1 1 0 0 0,-1-1 0 0 0,0 1 0 0 0,1-1 0 0 0,-1 1 0 0 0,1 0 0 0 0,-1 0 0 0 0,1 0 0 0 0,-1 0 0 0 0,1 0 0 0 0,-1 0 0 0 0,1 0 0 0 0,-1 0 0 0 0,1 0 0 0 0,2 2 0 0 0,3 0 0 0 0,0 0 0 0 0,-1 0 0 0 0,1 1 0 0 0,0 0 0 0 0,-1 1 0 0 0,0-1 0 0 0,0 1 0 0 0,9 8 0 0 0,-13-11 0 0 0,-1 1 0 0 0,1 0 0 0 0,0-1 0 0 0,-1 1 0 0 0,1 0 0 0 0,-1 0 0 0 0,0 0 0 0 0,1 0 0 0 0,-1 1 0 0 0,0-1 0 0 0,0 0 0 0 0,-1 0 0 0 0,1 1 0 0 0,0-1 0 0 0,-1 0 0 0 0,1 1 0 0 0,-1-1 0 0 0,0 1 0 0 0,0-1 0 0 0,0 1 0 0 0,0-1 0 0 0,-1 4 0 0 0,0-5 0 0 0,0 1 0 0 0,0-1 0 0 0,0 1 0 0 0,0-1 0 0 0,0 1 0 0 0,0-1 0 0 0,0 0 0 0 0,-1 0 0 0 0,1 0 0 0 0,0 1 0 0 0,-1-1 0 0 0,1-1 0 0 0,-1 1 0 0 0,1 0 0 0 0,-1 0 0 0 0,0 0 0 0 0,1-1 0 0 0,-1 1 0 0 0,0-1 0 0 0,1 0 0 0 0,-1 1 0 0 0,0-1 0 0 0,0 0 0 0 0,1 0 0 0 0,-1 0 0 0 0,0 0 0 0 0,0 0 0 0 0,1 0 0 0 0,-1-1 0 0 0,0 1 0 0 0,-3-2 0 0 0,-18-3 0 0 0,0-2 0 0 0,1 0 0 0 0,0-2 0 0 0,-24-13 0 0 0,15 8 0 0 0,90 37 0 0 0,-40-17 0 0 0,-1 1 0 0 0,1 1 0 0 0,-1 1 0 0 0,27 18 0 0 0,-39-23 0 0 0,0 0 0 0 0,0 1 0 0 0,0 0 0 0 0,-1 1 0 0 0,1-1 0 0 0,-1 1 0 0 0,-1 0 0 0 0,1 0 0 0 0,-1 0 0 0 0,0 1 0 0 0,3 8 0 0 0,-5-10 0 0 0,-1 1 0 0 0,1-1 0 0 0,-1 0 0 0 0,-1 0 0 0 0,1 1 0 0 0,-1-1 0 0 0,0 0 0 0 0,0 1 0 0 0,-1-1 0 0 0,1 0 0 0 0,-1 0 0 0 0,-1 1 0 0 0,1-1 0 0 0,0 0 0 0 0,-1 0 0 0 0,-4 8 0 0 0,1-4 0 0 0,1 0 0 0 0,-1-1 0 0 0,-1 0 0 0 0,1 0 0 0 0,-1 0 0 0 0,-1 0 0 0 0,1-1 0 0 0,-1 0 0 0 0,-1-1 0 0 0,1 0 0 0 0,-1 0 0 0 0,0 0 0 0 0,-1-1 0 0 0,1 0 0 0 0,-1-1 0 0 0,0 1 0 0 0,0-2 0 0 0,-13 4 0 0 0,4-2 0 0 0,-1-1 0 0 0,0-1 0 0 0,0 0 0 0 0,-24-1 0 0 0,-37-5 0 0 0,52-1 0 0 0,-1-1 0 0 0,2-1 0 0 0,-37-13 0 0 0,28 8 0 0 0,45 12 0 0 0,0 0 0 0 0,-1-1 0 0 0,1 0 0 0 0,0-1 0 0 0,-1 0 0 0 0,11-2 0 0 0,17-1 0 0 0,59 2 0 0 0,-174 22 0 0 0,39-15 0 0 0,-11 3 0 0 0,0-2 0 0 0,-1-3 0 0 0,-66-4 0 0 0,117 1 0 0 0,-1 0 0 0 0,1 0 0 0 0,-1 0 0 0 0,1 0 0 0 0,0 0 0 0 0,-1-1 0 0 0,1 1 0 0 0,-1 0 0 0 0,1-1 0 0 0,0 1 0 0 0,-1-1 0 0 0,1 1 0 0 0,0-1 0 0 0,0 0 0 0 0,0 1 0 0 0,-1-1 0 0 0,1 0 0 0 0,0 0 0 0 0,-2-2 0 0 0,3 2 0 0 0,0 1 0 0 0,0-1 0 0 0,0 0 0 0 0,1 0 0 0 0,-1 1 0 0 0,0-1 0 0 0,0 0 0 0 0,0 0 0 0 0,0 1 0 0 0,1-1 0 0 0,-1 0 0 0 0,0 1 0 0 0,1-1 0 0 0,-1 0 0 0 0,1 1 0 0 0,-1-1 0 0 0,1 0 0 0 0,-1 1 0 0 0,1-1 0 0 0,-1 1 0 0 0,1-1 0 0 0,-1 1 0 0 0,1-1 0 0 0,1 0 0 0 0,5-4 0 0 0,0 0 0 0 0,1 1 0 0 0,0-1 0 0 0,13-4 0 0 0,0 2 0 0 0,-1 0 0 0 0,1 2 0 0 0,0 0 0 0 0,0 1 0 0 0,22 0 0 0 0,-103 7 0 0 0,-84 16 0 0 0,22-2 0 0 0,91-14 0 0 0,-7 1 0 0 0,-55 12 0 0 0,184-24 0 0 0,-14 3 0 0 0,-17-3 0 0 0,-6 1 0 0 0,56-1 0 0 0,-222 30 0 0 0,69-15 0 0 0,0-3 0 0 0,0-1 0 0 0,-1-2 0 0 0,-82-10 0 0 0,124 9 0 0 0,0 0 0 0 0,0 0 0 0 0,-1-1 0 0 0,1 1 0 0 0,0-1 0 0 0,0 1 0 0 0,0-1 0 0 0,0 0 0 0 0,0 0 0 0 0,0 0 0 0 0,0 0 0 0 0,0 0 0 0 0,0 0 0 0 0,0-1 0 0 0,1 1 0 0 0,-1 0 0 0 0,0-1 0 0 0,1 0 0 0 0,-1 1 0 0 0,1-1 0 0 0,0 0 0 0 0,-1 0 0 0 0,0-2 0 0 0,2 2 0 0 0,0 0 0 0 0,1-1 0 0 0,-1 1 0 0 0,0 0 0 0 0,1 0 0 0 0,0 0 0 0 0,-1 0 0 0 0,1 0 0 0 0,0 0 0 0 0,0 0 0 0 0,0 0 0 0 0,0 0 0 0 0,1 0 0 0 0,-1 0 0 0 0,0 1 0 0 0,1-1 0 0 0,-1 0 0 0 0,1 1 0 0 0,0-1 0 0 0,-1 1 0 0 0,1 0 0 0 0,0 0 0 0 0,3-2 0 0 0,14-10 0 0 0,1 1 0 0 0,0 1 0 0 0,1 1 0 0 0,37-12 0 0 0,41-7 0 0 0,-59 29 0 0 0,-30 7 0 0 0,-26 6 0 0 0,-21 3 0 0 0,0-2 0 0 0,-1-1 0 0 0,-1-2 0 0 0,-49 8 0 0 0,9-2 0 0 0,53-14 0 0 0,22-8 0 0 0,16-6 0 0 0,-9 9 0 0 0,6-4 0 0 0,-1 0 0 0 0,1 1 0 0 0,0 0 0 0 0,13-4 0 0 0,-21 8 0 0 0,0 1 0 0 0,0-1 0 0 0,1 1 0 0 0,-1 0 0 0 0,0-1 0 0 0,0 1 0 0 0,0 0 0 0 0,0 0 0 0 0,1-1 0 0 0,-1 1 0 0 0,0 0 0 0 0,0 0 0 0 0,0 1 0 0 0,1-1 0 0 0,-1 0 0 0 0,0 0 0 0 0,0 0 0 0 0,0 1 0 0 0,0-1 0 0 0,0 1 0 0 0,0-1 0 0 0,1 1 0 0 0,-1-1 0 0 0,0 1 0 0 0,0 0 0 0 0,0-1 0 0 0,-1 1 0 0 0,1 0 0 0 0,0 0 0 0 0,0 0 0 0 0,0-1 0 0 0,0 1 0 0 0,-1 0 0 0 0,1 0 0 0 0,0 0 0 0 0,-1 0 0 0 0,1 1 0 0 0,-1-1 0 0 0,0 0 0 0 0,1 0 0 0 0,-1 0 0 0 0,0 0 0 0 0,1 0 0 0 0,-1 1 0 0 0,0-1 0 0 0,0 0 0 0 0,0 2 0 0 0,2 9 0 0 0,1 1 0 0 0,0 0 0 0 0,0-1 0 0 0,2 0 0 0 0,-1 0 0 0 0,9 15 0 0 0,-9-20 0 0 0,0 0 0 0 0,0 0 0 0 0,1 0 0 0 0,-1-1 0 0 0,1 0 0 0 0,1 0 0 0 0,-1 0 0 0 0,1-1 0 0 0,0 0 0 0 0,0 0 0 0 0,11 6 0 0 0,-14-9 0 0 0,1-1 0 0 0,-1 0 0 0 0,1 0 0 0 0,0 0 0 0 0,0 0 0 0 0,-1-1 0 0 0,1 1 0 0 0,0-1 0 0 0,0 0 0 0 0,-1 0 0 0 0,1-1 0 0 0,0 1 0 0 0,0-1 0 0 0,-1 0 0 0 0,1 0 0 0 0,0 0 0 0 0,-1 0 0 0 0,4-2 0 0 0,7-4 0 0 0,-2 1 0 0 0,1-2 0 0 0,14-11 0 0 0,-27 19 0 0 0,1 0 0 0 0,-1 0 0 0 0,0 0 0 0 0,1 0 0 0 0,-1-1 0 0 0,1 1 0 0 0,-1 0 0 0 0,1 0 0 0 0,-1-1 0 0 0,0 1 0 0 0,1 0 0 0 0,-1-1 0 0 0,0 1 0 0 0,1 0 0 0 0,-1-1 0 0 0,0 1 0 0 0,0-1 0 0 0,1 1 0 0 0,-1 0 0 0 0,0-1 0 0 0,0 1 0 0 0,0-1 0 0 0,0 1 0 0 0,1-1 0 0 0,-1 1 0 0 0,0 0 0 0 0,0-1 0 0 0,0 1 0 0 0,0-1 0 0 0,0 1 0 0 0,0-1 0 0 0,0 1 0 0 0,0-1 0 0 0,0 1 0 0 0,0-1 0 0 0,-1 1 0 0 0,1-1 0 0 0,-18-7 0 0 0,-25 4 0 0 0,6 5 0 0 0,0 2 0 0 0,-43 8 0 0 0,80-11 0 0 0,0 1 0 0 0,0-1 0 0 0,0 0 0 0 0,0 0 0 0 0,1 0 0 0 0,-1 0 0 0 0,0 0 0 0 0,0 0 0 0 0,0 0 0 0 0,0 0 0 0 0,0 0 0 0 0,0 0 0 0 0,0 0 0 0 0,0 0 0 0 0,0 0 0 0 0,0 0 0 0 0,0 0 0 0 0,0 0 0 0 0,0 0 0 0 0,0 0 0 0 0,0 0 0 0 0,0 0 0 0 0,0 1 0 0 0,0-1 0 0 0,0 0 0 0 0,0 0 0 0 0,0 0 0 0 0,1 0 0 0 0,-1 0 0 0 0,0 0 0 0 0,0 0 0 0 0,0 0 0 0 0,0 0 0 0 0,0 0 0 0 0,0 0 0 0 0,-1 1 0 0 0,1-1 0 0 0,0 0 0 0 0,0 0 0 0 0,0 0 0 0 0,0 0 0 0 0,0 0 0 0 0,0 0 0 0 0,0 0 0 0 0,0 0 0 0 0,0 0 0 0 0,0 0 0 0 0,0 0 0 0 0,0 0 0 0 0,0 0 0 0 0,0 0 0 0 0,0 1 0 0 0,14 3 0 0 0,17 3 0 0 0,26-2 0 0 0,1-2 0 0 0,0-3 0 0 0,-1-2 0 0 0,100-17 0 0 0,-147 17 0 0 0,0-1 0 0 0,0 1 0 0 0,0-2 0 0 0,0 1 0 0 0,0-1 0 0 0,-1-1 0 0 0,0 0 0 0 0,13-9 0 0 0,-22 15 0 0 0,-1-1 0 0 0,1 0 0 0 0,0 0 0 0 0,0 0 0 0 0,0 0 0 0 0,0 0 0 0 0,0 0 0 0 0,-1 0 0 0 0,1 0 0 0 0,0 0 0 0 0,0 0 0 0 0,0-1 0 0 0,0 1 0 0 0,0 0 0 0 0,0 0 0 0 0,-1 0 0 0 0,1 0 0 0 0,0 0 0 0 0,0 0 0 0 0,0 0 0 0 0,0 0 0 0 0,0 0 0 0 0,0 0 0 0 0,0 0 0 0 0,-1 0 0 0 0,1-1 0 0 0,0 1 0 0 0,0 0 0 0 0,0 0 0 0 0,0 0 0 0 0,0 0 0 0 0,0 0 0 0 0,0 0 0 0 0,0-1 0 0 0,0 1 0 0 0,0 0 0 0 0,0 0 0 0 0,0 0 0 0 0,0 0 0 0 0,0 0 0 0 0,0-1 0 0 0,0 1 0 0 0,0 0 0 0 0,0 0 0 0 0,0 0 0 0 0,0 0 0 0 0,0 0 0 0 0,0 0 0 0 0,0-1 0 0 0,0 1 0 0 0,0 0 0 0 0,0 0 0 0 0,0 0 0 0 0,0 0 0 0 0,0 0 0 0 0,0 0 0 0 0,0-1 0 0 0,0 1 0 0 0,1 0 0 0 0,-1 0 0 0 0,0 0 0 0 0,0 0 0 0 0,0 0 0 0 0,0 0 0 0 0,0 0 0 0 0,0 0 0 0 0,0 0 0 0 0,1 0 0 0 0,-1-1 0 0 0,-20 2 0 0 0,-21 5 0 0 0,20-1 0 0 0,1 2 0 0 0,-1 0 0 0 0,2 1 0 0 0,-1 1 0 0 0,1 0 0 0 0,0 2 0 0 0,1 0 0 0 0,-30 25 0 0 0,47-36 0 0 0,1 0 0 0 0,-1 0 0 0 0,1 0 0 0 0,-1 1 0 0 0,1-1 0 0 0,0 0 0 0 0,-1 1 0 0 0,1-1 0 0 0,-1 0 0 0 0,1 1 0 0 0,0-1 0 0 0,-1 0 0 0 0,1 1 0 0 0,0-1 0 0 0,-1 1 0 0 0,1-1 0 0 0,0 1 0 0 0,0-1 0 0 0,0 0 0 0 0,-1 1 0 0 0,1-1 0 0 0,0 1 0 0 0,0-1 0 0 0,0 1 0 0 0,0-1 0 0 0,0 1 0 0 0,0-1 0 0 0,0 1 0 0 0,0-1 0 0 0,0 1 0 0 0,0-1 0 0 0,0 1 0 0 0,0-1 0 0 0,0 1 0 0 0,1 0 0 0 0,18 4 0 0 0,27-10 0 0 0,-3-7 0 0 0,0-2 0 0 0,-1-2 0 0 0,0-2 0 0 0,60-35 0 0 0,-70 33 0 0 0,-1-1 0 0 0,0-2 0 0 0,31-31 0 0 0,-57 50 0 0 0,0-1 0 0 0,0-1 0 0 0,-1 1 0 0 0,0-1 0 0 0,0 1 0 0 0,-1-1 0 0 0,1 0 0 0 0,-1 0 0 0 0,-1-1 0 0 0,4-10 0 0 0,-5 15 0 0 0,-1 1 0 0 0,0-1 0 0 0,1 0 0 0 0,-1 0 0 0 0,0 0 0 0 0,0 1 0 0 0,-1-1 0 0 0,1 0 0 0 0,0 0 0 0 0,0 1 0 0 0,-1-1 0 0 0,1 0 0 0 0,-1 0 0 0 0,1 1 0 0 0,-1-1 0 0 0,0 1 0 0 0,-2-4 0 0 0,2 3 0 0 0,-1 1 0 0 0,0-1 0 0 0,0 0 0 0 0,0 1 0 0 0,0-1 0 0 0,-1 1 0 0 0,1 0 0 0 0,0 0 0 0 0,0 0 0 0 0,-1 0 0 0 0,1 0 0 0 0,-1 1 0 0 0,1-1 0 0 0,0 0 0 0 0,-1 1 0 0 0,-3 0 0 0 0,-18-2 0 0 0,1 2 0 0 0,-1 1 0 0 0,1 0 0 0 0,-42 10 0 0 0,-91 28 0 0 0,140-34 0 0 0,7-3 0 0 0,-1 0 0 0 0,1 1 0 0 0,0 0 0 0 0,0 1 0 0 0,1 0 0 0 0,-1 0 0 0 0,1 1 0 0 0,-9 6 0 0 0,17-11 0 0 0,-1 0 0 0 0,1 1 0 0 0,0-1 0 0 0,-1 0 0 0 0,1 0 0 0 0,0 0 0 0 0,0 1 0 0 0,-1-1 0 0 0,1 0 0 0 0,0 0 0 0 0,0 1 0 0 0,0-1 0 0 0,-1 0 0 0 0,1 1 0 0 0,0-1 0 0 0,0 0 0 0 0,0 0 0 0 0,0 1 0 0 0,-1-1 0 0 0,1 0 0 0 0,0 1 0 0 0,0-1 0 0 0,0 0 0 0 0,0 1 0 0 0,0-1 0 0 0,0 0 0 0 0,0 1 0 0 0,0-1 0 0 0,0 0 0 0 0,0 1 0 0 0,0-1 0 0 0,0 0 0 0 0,1 1 0 0 0,-1-1 0 0 0,0 0 0 0 0,0 1 0 0 0,0-1 0 0 0,0 0 0 0 0,0 1 0 0 0,1-1 0 0 0,16 7 0 0 0,20-3 0 0 0,-7-4 0 0 0,-1-2 0 0 0,0 0 0 0 0,0-2 0 0 0,0-1 0 0 0,0-2 0 0 0,-1 0 0 0 0,0-2 0 0 0,51-24 0 0 0,-78 33 0 0 0,0-1 0 0 0,0 1 0 0 0,0 0 0 0 0,0-1 0 0 0,0 1 0 0 0,0-1 0 0 0,0 1 0 0 0,0-1 0 0 0,-1 0 0 0 0,1 1 0 0 0,0-1 0 0 0,0 0 0 0 0,-1 1 0 0 0,1-1 0 0 0,0 0 0 0 0,-1 0 0 0 0,1 0 0 0 0,0 0 0 0 0,-1 0 0 0 0,1 0 0 0 0,-1 1 0 0 0,0-1 0 0 0,1 0 0 0 0,-1 0 0 0 0,0-2 0 0 0,0 2 0 0 0,-1 0 0 0 0,0 0 0 0 0,0 0 0 0 0,1 0 0 0 0,-1 1 0 0 0,0-1 0 0 0,0 0 0 0 0,0 1 0 0 0,0-1 0 0 0,0 0 0 0 0,0 1 0 0 0,0 0 0 0 0,-1-1 0 0 0,1 1 0 0 0,0 0 0 0 0,0-1 0 0 0,0 1 0 0 0,-2 0 0 0 0,-60-5 0 0 0,1 8 0 0 0,0 3 0 0 0,1 2 0 0 0,0 3 0 0 0,-102 32 0 0 0,154-40 0 0 0,5-2 0 0 0,-1 0 0 0 0,0 0 0 0 0,1 1 0 0 0,-1 0 0 0 0,1-1 0 0 0,-1 1 0 0 0,1 1 0 0 0,0-1 0 0 0,0 1 0 0 0,0-1 0 0 0,0 1 0 0 0,0 1 0 0 0,-3 3 0 0 0,7-6 0 0 0,0-1 0 0 0,0 1 0 0 0,0 0 0 0 0,0-1 0 0 0,0 1 0 0 0,0 0 0 0 0,1-1 0 0 0,-1 1 0 0 0,0-1 0 0 0,1 1 0 0 0,-1 0 0 0 0,0-1 0 0 0,1 1 0 0 0,-1-1 0 0 0,0 1 0 0 0,1-1 0 0 0,-1 1 0 0 0,1-1 0 0 0,-1 1 0 0 0,1-1 0 0 0,0 0 0 0 0,-1 1 0 0 0,1-1 0 0 0,-1 0 0 0 0,1 1 0 0 0,0-1 0 0 0,-1 0 0 0 0,1 0 0 0 0,-1 0 0 0 0,1 1 0 0 0,0-1 0 0 0,-1 0 0 0 0,1 0 0 0 0,0 0 0 0 0,-1 0 0 0 0,2 0 0 0 0,26 4 0 0 0,25-4 0 0 0,0-2 0 0 0,-1-2 0 0 0,1-3 0 0 0,-1-1 0 0 0,65-21 0 0 0,-112 28 0 0 0,32-10 0 0 0,-36 10 0 0 0,1 1 0 0 0,-1 0 0 0 0,0-1 0 0 0,0 1 0 0 0,1-1 0 0 0,-1 1 0 0 0,0-1 0 0 0,0 0 0 0 0,0 1 0 0 0,0-1 0 0 0,0 0 0 0 0,0 0 0 0 0,0 0 0 0 0,0 0 0 0 0,0 0 0 0 0,0 0 0 0 0,0 0 0 0 0,-1 0 0 0 0,1 0 0 0 0,0 0 0 0 0,0-3 0 0 0,-1 3 0 0 0,-1 1 0 0 0,1-1 0 0 0,-1 0 0 0 0,0 0 0 0 0,1 1 0 0 0,-1-1 0 0 0,1 0 0 0 0,-1 1 0 0 0,0-1 0 0 0,0 1 0 0 0,1-1 0 0 0,-1 1 0 0 0,0-1 0 0 0,0 1 0 0 0,0 0 0 0 0,0-1 0 0 0,0 1 0 0 0,1 0 0 0 0,-1 0 0 0 0,0-1 0 0 0,0 1 0 0 0,0 0 0 0 0,0 0 0 0 0,0 0 0 0 0,0 0 0 0 0,0 0 0 0 0,0 0 0 0 0,0 1 0 0 0,-1-1 0 0 0,-36 4 0 0 0,35-4 0 0 0,-82 12 0 0 0,1 3 0 0 0,0 3 0 0 0,-158 59 0 0 0,235-74 0 0 0,4-3 0 0 0,1 1 0 0 0,-1 0 0 0 0,0 1 0 0 0,0-1 0 0 0,1 1 0 0 0,-1-1 0 0 0,1 1 0 0 0,-1 0 0 0 0,1-1 0 0 0,0 1 0 0 0,0 0 0 0 0,-3 4 0 0 0,5-6 0 0 0,0 0 0 0 0,0 1 0 0 0,0-1 0 0 0,0 0 0 0 0,0 1 0 0 0,1-1 0 0 0,-1 0 0 0 0,0 0 0 0 0,0 1 0 0 0,0-1 0 0 0,0 0 0 0 0,1 1 0 0 0,-1-1 0 0 0,0 0 0 0 0,0 0 0 0 0,0 0 0 0 0,1 1 0 0 0,-1-1 0 0 0,0 0 0 0 0,0 0 0 0 0,1 0 0 0 0,-1 0 0 0 0,0 1 0 0 0,1-1 0 0 0,-1 0 0 0 0,0 0 0 0 0,1 0 0 0 0,-1 0 0 0 0,0 0 0 0 0,0 0 0 0 0,1 0 0 0 0,-1 0 0 0 0,0 0 0 0 0,1 0 0 0 0,-1 0 0 0 0,0 0 0 0 0,1 0 0 0 0,-1 0 0 0 0,0 0 0 0 0,1 0 0 0 0,-1 0 0 0 0,17 0 0 0 0,16-3 0 0 0,-1-2 0 0 0,0 0 0 0 0,0-2 0 0 0,32-12 0 0 0,121-54 0 0 0,-185 72 0 0 0,11-3 0 0 0,0 0 0 0 0,-1-1 0 0 0,0-1 0 0 0,1 0 0 0 0,-2 0 0 0 0,1-1 0 0 0,-1 0 0 0 0,15-16 0 0 0,-23 23 0 0 0,-1-1 0 0 0,0 1 0 0 0,0 0 0 0 0,1-1 0 0 0,-1 1 0 0 0,0 0 0 0 0,0-1 0 0 0,0 1 0 0 0,0 0 0 0 0,0-1 0 0 0,0 1 0 0 0,1 0 0 0 0,-1-1 0 0 0,0 1 0 0 0,0-1 0 0 0,0 1 0 0 0,0 0 0 0 0,0-1 0 0 0,0 1 0 0 0,0 0 0 0 0,0-1 0 0 0,-1 1 0 0 0,1 0 0 0 0,0-1 0 0 0,0 1 0 0 0,0-1 0 0 0,0 1 0 0 0,0 0 0 0 0,-1-1 0 0 0,1 1 0 0 0,0 0 0 0 0,0 0 0 0 0,0-1 0 0 0,-1 1 0 0 0,1 0 0 0 0,0 0 0 0 0,-1-1 0 0 0,1 1 0 0 0,0 0 0 0 0,0 0 0 0 0,-1-1 0 0 0,1 1 0 0 0,0 0 0 0 0,-1 0 0 0 0,1 0 0 0 0,0 0 0 0 0,-1 0 0 0 0,1 0 0 0 0,-1 0 0 0 0,1 0 0 0 0,0-1 0 0 0,-1 1 0 0 0,1 0 0 0 0,0 0 0 0 0,-1 1 0 0 0,1-1 0 0 0,-1 0 0 0 0,1 0 0 0 0,0 0 0 0 0,-1 0 0 0 0,1 0 0 0 0,-28 2 0 0 0,26-2 0 0 0,-69 14 0 0 0,0 3 0 0 0,-82 32 0 0 0,100-31 0 0 0,40-14 0 0 0,2-1 0 0 0,-1 0 0 0 0,1 1 0 0 0,0 1 0 0 0,1 0 0 0 0,-1 0 0 0 0,1 1 0 0 0,-15 11 0 0 0,25-17 0 0 0,-1 0 0 0 0,1 1 0 0 0,-1-1 0 0 0,1 0 0 0 0,-1 1 0 0 0,1-1 0 0 0,0 1 0 0 0,-1-1 0 0 0,1 0 0 0 0,0 1 0 0 0,-1-1 0 0 0,1 1 0 0 0,0-1 0 0 0,0 1 0 0 0,-1-1 0 0 0,1 1 0 0 0,0-1 0 0 0,0 1 0 0 0,0-1 0 0 0,0 1 0 0 0,-1-1 0 0 0,1 1 0 0 0,0 0 0 0 0,0-1 0 0 0,0 1 0 0 0,0-1 0 0 0,0 1 0 0 0,1-1 0 0 0,-1 1 0 0 0,0-1 0 0 0,0 1 0 0 0,0 0 0 0 0,18 7 0 0 0,28-6 0 0 0,-46-2 0 0 0,59-4 0 0 0,0-2 0 0 0,0-3 0 0 0,-1-3 0 0 0,-1-2 0 0 0,0-2 0 0 0,88-39 0 0 0,-129 48 0 0 0,-9 5 0 0 0,1-1 0 0 0,-1 0 0 0 0,0-1 0 0 0,0 1 0 0 0,-1-1 0 0 0,1 0 0 0 0,-1-1 0 0 0,10-8 0 0 0,-16 12 0 0 0,0 1 0 0 0,0-1 0 0 0,0 1 0 0 0,0 0 0 0 0,0-1 0 0 0,-1 1 0 0 0,1 0 0 0 0,0-1 0 0 0,0 1 0 0 0,0 0 0 0 0,0 0 0 0 0,-1-1 0 0 0,1 1 0 0 0,0 0 0 0 0,0-1 0 0 0,0 1 0 0 0,-1 0 0 0 0,1 0 0 0 0,0 0 0 0 0,0-1 0 0 0,-1 1 0 0 0,1 0 0 0 0,0 0 0 0 0,-1 0 0 0 0,1-1 0 0 0,0 1 0 0 0,-1 0 0 0 0,1 0 0 0 0,0 0 0 0 0,-1 0 0 0 0,1 0 0 0 0,0 0 0 0 0,-1 0 0 0 0,1 0 0 0 0,0 0 0 0 0,-1 0 0 0 0,1 0 0 0 0,0 0 0 0 0,-1 0 0 0 0,1 0 0 0 0,0 0 0 0 0,-1 0 0 0 0,1 0 0 0 0,0 1 0 0 0,-1-1 0 0 0,1 0 0 0 0,0 0 0 0 0,-1 1 0 0 0,-22 1 0 0 0,-20 8 0 0 0,0 2 0 0 0,1 1 0 0 0,1 3 0 0 0,0 1 0 0 0,1 2 0 0 0,1 1 0 0 0,-40 30 0 0 0,74-47 0 0 0,0 1 0 0 0,0 0 0 0 0,1 1 0 0 0,0-1 0 0 0,0 1 0 0 0,-7 10 0 0 0,11-14 0 0 0,-1-1 0 0 0,1 1 0 0 0,-1 0 0 0 0,1 0 0 0 0,0 0 0 0 0,0 0 0 0 0,-1-1 0 0 0,1 1 0 0 0,0 0 0 0 0,0 0 0 0 0,0 0 0 0 0,0 0 0 0 0,0 0 0 0 0,0 0 0 0 0,0-1 0 0 0,0 1 0 0 0,0 0 0 0 0,0 0 0 0 0,1 0 0 0 0,-1 0 0 0 0,1 1 0 0 0,0-1 0 0 0,0 0 0 0 0,0 0 0 0 0,0 0 0 0 0,0 0 0 0 0,1 0 0 0 0,-1 0 0 0 0,0 0 0 0 0,1 0 0 0 0,-1-1 0 0 0,0 1 0 0 0,1-1 0 0 0,-1 1 0 0 0,1-1 0 0 0,-1 0 0 0 0,1 1 0 0 0,-1-1 0 0 0,4 0 0 0 0,11 1 0 0 0,1-1 0 0 0,-1 0 0 0 0,1-1 0 0 0,-1-1 0 0 0,1-1 0 0 0,20-5 0 0 0,98-36 0 0 0,-114 36 0 0 0,40-14 0 0 0,63-34 0 0 0,-113 47 0 0 0,-30 11 0 0 0,-32 11 0 0 0,24-4 0 0 0,-69 28 0 0 0,87-32 0 0 0,0-1 0 0 0,0 2 0 0 0,0-1 0 0 0,0 1 0 0 0,1 0 0 0 0,0 1 0 0 0,-10 10 0 0 0,17-16 0 0 0,0-1 0 0 0,1 0 0 0 0,-1 1 0 0 0,1-1 0 0 0,-1 1 0 0 0,1-1 0 0 0,-1 1 0 0 0,1 0 0 0 0,-1-1 0 0 0,1 1 0 0 0,-1-1 0 0 0,1 1 0 0 0,0 0 0 0 0,-1-1 0 0 0,1 1 0 0 0,0 0 0 0 0,0 0 0 0 0,-1-1 0 0 0,1 1 0 0 0,0 0 0 0 0,0 0 0 0 0,0-1 0 0 0,0 1 0 0 0,0 0 0 0 0,0 0 0 0 0,0-1 0 0 0,0 1 0 0 0,0 0 0 0 0,1-1 0 0 0,-1 1 0 0 0,0 0 0 0 0,0 0 0 0 0,1 0 0 0 0,1 0 0 0 0,-1 0 0 0 0,1 0 0 0 0,-1-1 0 0 0,1 1 0 0 0,-1 0 0 0 0,1-1 0 0 0,0 0 0 0 0,-1 1 0 0 0,1-1 0 0 0,0 0 0 0 0,-1 0 0 0 0,1 0 0 0 0,3 0 0 0 0,56-8 0 0 0,-59 7 0 0 0,87-21 0 0 0,-79 19 0 0 0,-1 0 0 0 0,1-1 0 0 0,-1 0 0 0 0,0 0 0 0 0,-1-1 0 0 0,1 0 0 0 0,8-8 0 0 0,-78 35 0 0 0,44-14 0 0 0,1 2 0 0 0,-29 22 0 0 0,40-29 0 0 0,0 1 0 0 0,1 0 0 0 0,-1 0 0 0 0,1 1 0 0 0,0-1 0 0 0,0 1 0 0 0,1 0 0 0 0,-1 0 0 0 0,1 0 0 0 0,0 0 0 0 0,1 1 0 0 0,-1 0 0 0 0,-1 6 0 0 0,4-12 0 0 0,0 1 0 0 0,-1-1 0 0 0,1 1 0 0 0,0 0 0 0 0,0-1 0 0 0,0 1 0 0 0,0-1 0 0 0,0 1 0 0 0,0 0 0 0 0,0-1 0 0 0,0 1 0 0 0,0-1 0 0 0,0 1 0 0 0,1 0 0 0 0,-1-1 0 0 0,0 1 0 0 0,0-1 0 0 0,0 1 0 0 0,1-1 0 0 0,-1 1 0 0 0,0-1 0 0 0,1 1 0 0 0,-1-1 0 0 0,0 1 0 0 0,1-1 0 0 0,-1 1 0 0 0,1-1 0 0 0,-1 0 0 0 0,1 1 0 0 0,-1-1 0 0 0,1 1 0 0 0,-1-1 0 0 0,1 0 0 0 0,-1 0 0 0 0,1 1 0 0 0,0-1 0 0 0,28-1 0 0 0,28-20 0 0 0,-57 21 0 0 0,34-15 0 0 0,-1-2 0 0 0,0-1 0 0 0,-2-1 0 0 0,52-41 0 0 0,-81 58 0 0 0,-1 1 0 0 0,1 0 0 0 0,-1-1 0 0 0,1 1 0 0 0,-1-1 0 0 0,0 1 0 0 0,0-1 0 0 0,0 0 0 0 0,0 1 0 0 0,0-1 0 0 0,0 0 0 0 0,0 0 0 0 0,1-4 0 0 0,-2 6 0 0 0,0-1 0 0 0,0 0 0 0 0,0 1 0 0 0,0-1 0 0 0,0 0 0 0 0,0 1 0 0 0,-1-1 0 0 0,1 0 0 0 0,0 1 0 0 0,0-1 0 0 0,-1 0 0 0 0,1 1 0 0 0,0-1 0 0 0,-1 1 0 0 0,1-1 0 0 0,0 1 0 0 0,-1-1 0 0 0,1 1 0 0 0,-1-1 0 0 0,1 1 0 0 0,-1-1 0 0 0,1 1 0 0 0,-1-1 0 0 0,0 1 0 0 0,1 0 0 0 0,-2-1 0 0 0,-2-1 0 0 0,0 1 0 0 0,0 0 0 0 0,0 0 0 0 0,0 0 0 0 0,-1 1 0 0 0,1-1 0 0 0,0 1 0 0 0,0 0 0 0 0,0 0 0 0 0,-1 1 0 0 0,-4 0 0 0 0,-6 2 0 0 0,0 1 0 0 0,0 0 0 0 0,-20 10 0 0 0,30-12 0 0 0,0 0 0 0 0,0 1 0 0 0,0 0 0 0 0,0-1 0 0 0,0 2 0 0 0,1-1 0 0 0,0 1 0 0 0,0-1 0 0 0,0 1 0 0 0,0 0 0 0 0,0 0 0 0 0,-5 9 0 0 0,9-12 0 0 0,-1-1 0 0 0,1 1 0 0 0,-1 0 0 0 0,1 0 0 0 0,0-1 0 0 0,-1 1 0 0 0,1 0 0 0 0,0-1 0 0 0,0 1 0 0 0,-1 0 0 0 0,1 0 0 0 0,0-1 0 0 0,0 1 0 0 0,0 0 0 0 0,0 0 0 0 0,0 0 0 0 0,0-1 0 0 0,0 1 0 0 0,0 0 0 0 0,1 0 0 0 0,-1-1 0 0 0,0 1 0 0 0,0 0 0 0 0,1 0 0 0 0,-1-1 0 0 0,0 1 0 0 0,1 0 0 0 0,-1-1 0 0 0,1 1 0 0 0,-1 0 0 0 0,1 0 0 0 0,1 0 0 0 0,0 0 0 0 0,0 0 0 0 0,0 0 0 0 0,0 0 0 0 0,-1-1 0 0 0,1 1 0 0 0,0-1 0 0 0,0 1 0 0 0,0-1 0 0 0,0 0 0 0 0,4 0 0 0 0,53-6 0 0 0,-41 1 0 0 0,0-1 0 0 0,0 0 0 0 0,0-1 0 0 0,-1-1 0 0 0,0-1 0 0 0,0 0 0 0 0,-1-1 0 0 0,0-1 0 0 0,26-23 0 0 0,-41 33 0 0 0,0 1 0 0 0,-1-1 0 0 0,1 0 0 0 0,0 0 0 0 0,0 0 0 0 0,0 0 0 0 0,-1 0 0 0 0,1 0 0 0 0,0 0 0 0 0,-1 0 0 0 0,1 0 0 0 0,-1 0 0 0 0,1 0 0 0 0,-1 0 0 0 0,0 0 0 0 0,0 0 0 0 0,1 0 0 0 0,-1-1 0 0 0,0 1 0 0 0,0 0 0 0 0,0 0 0 0 0,0 0 0 0 0,0-2 0 0 0,-1 2 0 0 0,0 0 0 0 0,1 1 0 0 0,-1-1 0 0 0,0 0 0 0 0,0 1 0 0 0,0-1 0 0 0,1 0 0 0 0,-1 1 0 0 0,0-1 0 0 0,0 1 0 0 0,0 0 0 0 0,0-1 0 0 0,0 1 0 0 0,0 0 0 0 0,0-1 0 0 0,0 1 0 0 0,0 0 0 0 0,0 0 0 0 0,0 0 0 0 0,-2 0 0 0 0,-6 0 0 0 0,-1 1 0 0 0,1-1 0 0 0,-1 2 0 0 0,-11 2 0 0 0,6 0 0 0 0,-1 1 0 0 0,1 0 0 0 0,-25 14 0 0 0,36-17 0 0 0,0 0 0 0 0,0 0 0 0 0,0 1 0 0 0,0 0 0 0 0,0 0 0 0 0,1 0 0 0 0,-1 0 0 0 0,1 0 0 0 0,0 1 0 0 0,0-1 0 0 0,0 1 0 0 0,0 0 0 0 0,1 0 0 0 0,0 0 0 0 0,-1 0 0 0 0,2 0 0 0 0,-3 7 0 0 0,3-10 0 0 0,1 0 0 0 0,0 0 0 0 0,0 0 0 0 0,0 0 0 0 0,0 0 0 0 0,0 0 0 0 0,0 0 0 0 0,0 0 0 0 0,0-1 0 0 0,0 1 0 0 0,0 0 0 0 0,0 0 0 0 0,1 0 0 0 0,-1 0 0 0 0,0 0 0 0 0,1 0 0 0 0,-1 0 0 0 0,1 0 0 0 0,-1-1 0 0 0,1 1 0 0 0,-1 0 0 0 0,1 0 0 0 0,0 0 0 0 0,-1-1 0 0 0,1 1 0 0 0,0 0 0 0 0,1 0 0 0 0,0 0 0 0 0,1 0 0 0 0,-1 1 0 0 0,1-1 0 0 0,0-1 0 0 0,-1 1 0 0 0,1 0 0 0 0,0-1 0 0 0,0 1 0 0 0,4-1 0 0 0,5 0 0 0 0,0-1 0 0 0,-1 0 0 0 0,19-4 0 0 0,3-2 0 0 0,55-21 0 0 0,-80 25 0 0 0,1-1 0 0 0,0 0 0 0 0,-1 0 0 0 0,0-1 0 0 0,0 0 0 0 0,-1-1 0 0 0,1 1 0 0 0,-1-1 0 0 0,0-1 0 0 0,0 1 0 0 0,6-10 0 0 0,-12 15 0 0 0,-1 0 0 0 0,1 1 0 0 0,-1-1 0 0 0,1 0 0 0 0,-1 1 0 0 0,1-1 0 0 0,-1 0 0 0 0,0 0 0 0 0,1 1 0 0 0,-1-1 0 0 0,0 0 0 0 0,0 0 0 0 0,0 0 0 0 0,1 1 0 0 0,-1-1 0 0 0,0 0 0 0 0,0 0 0 0 0,0 0 0 0 0,0 0 0 0 0,0 1 0 0 0,-1-1 0 0 0,1 0 0 0 0,0 0 0 0 0,0 0 0 0 0,0 1 0 0 0,-1-1 0 0 0,1 0 0 0 0,0 0 0 0 0,-2-1 0 0 0,1 1 0 0 0,-1 0 0 0 0,1 0 0 0 0,-1-1 0 0 0,0 1 0 0 0,1 0 0 0 0,-1 1 0 0 0,0-1 0 0 0,0 0 0 0 0,0 0 0 0 0,0 1 0 0 0,0-1 0 0 0,-2 0 0 0 0,-66-2 0 0 0,62 3 0 0 0,-8 0-62 0 0,0 0 1 0 0,1 1-1 0 0,-1 1 1 0 0,1 0-1 0 0,-1 1 1 0 0,1 1-1 0 0,0 0 0 0 0,0 1 1 0 0,0 1-1 0 0,-26 14 1 0 0,39-18 765 0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07T15:16:43.1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9 264 244 0 0,'-8'-73'6137'0'0,"7"68"-5601"0"0,1 0 1 0 0,0-1-1 0 0,1 1 1 0 0,-1 0-1 0 0,1 0 0 0 0,0 0 1 0 0,0 0-1 0 0,0 0 1 0 0,1 0-1 0 0,0 0 0 0 0,4-9 1 0 0,-5 14-485 0 0,-1-1 0 0 0,0 1 1 0 0,1-1-1 0 0,-1 1 0 0 0,0-1 0 0 0,1 1 1 0 0,-1 0-1 0 0,1-1 0 0 0,-1 1 0 0 0,1 0 1 0 0,-1-1-1 0 0,1 1 0 0 0,-1 0 0 0 0,1-1 1 0 0,-1 1-1 0 0,1 0 0 0 0,-1 0 0 0 0,1 0 1 0 0,-1-1-1 0 0,1 1 0 0 0,0 0 0 0 0,-1 0 1 0 0,1 0-1 0 0,-1 0 0 0 0,1 0 0 0 0,0 0 1 0 0,-1 0-1 0 0,1 0 0 0 0,-1 1 0 0 0,1-1 1 0 0,-1 0-1 0 0,1 0 0 0 0,0 1 0 0 0,18 17 928 0 0,7 34 74 0 0,-24-49-904 0 0,13 43 587 0 0,-1 0-1 0 0,-3 1 1 0 0,-2 0-1 0 0,-1 0 1 0 0,0 54-1 0 0,-6-80-792 0 0,1 0 81 0 0,-3-13 35 0 0,-3-23-25 0 0,-6-35-40 0 0,-3-69-1 0 0,9 66 0 0 0,-13-58-1 0 0,10 75 11 0 0,5 26 3 0 0,-1 0 0 0 0,0 0 0 0 0,0 0 0 0 0,-1 1 0 0 0,0-1 0 0 0,-7-13 0 0 0,4 83-154 0 0,31 148 2422 0 0,-3-44-680 0 0,-22-131-1512 0 0,-1-28-25 0 0,1-24-32 0 0,3 14-21 0 0,1 0 0 0 0,1 0-1 0 0,-1 0 1 0 0,1 0 0 0 0,0 1-1 0 0,0 0 1 0 0,0 0 0 0 0,9-4-1 0 0,102-62 8 0 0,-54 35-27 0 0,-1-3 0 0 0,91-75 1 0 0,-142 103 37 0 0,-14 14-40 0 0,3-4 16 0 0,1 1 1 0 0,-1-1-1 0 0,0 1 0 0 0,1-1 0 0 0,-1 1 0 0 0,1-1 1 0 0,-1 1-1 0 0,1-1 0 0 0,0 1 0 0 0,-1 0 0 0 0,1-1 1 0 0,0 1-1 0 0,-1 0 0 0 0,1-1 0 0 0,0 1 0 0 0,0 0 0 0 0,-1 0 1 0 0,1-1-1 0 0,0 1 0 0 0,0 0 0 0 0,0 0 0 0 0,0-1 1 0 0,0 1-1 0 0,0 0 0 0 0,0 0 0 0 0,0-1 0 0 0,0 1 1 0 0,1 0-1 0 0,-1-1 0 0 0,0 1 0 0 0,1 1 0 0 0,-1-2 14 0 0,0 0-13 0 0,1-1 0 0 0,-1 1 1 0 0,0-1-1 0 0,0 1 0 0 0,0 0 0 0 0,0-1 1 0 0,1 1-1 0 0,-1-1 0 0 0,0 1 0 0 0,0-1 0 0 0,0 1 1 0 0,0-1-1 0 0,0 1 0 0 0,0-1 0 0 0,0 1 1 0 0,0-1-1 0 0,-1 1 0 0 0,1-1 0 0 0,0 1 1 0 0,0-1-1 0 0,0 1 0 0 0,0 0 0 0 0,-1-1 0 0 0,1 1 1 0 0,0-1-1 0 0,0 1 0 0 0,-1-1 0 0 0,1 1 1 0 0,0 0-1 0 0,-1-1 0 0 0,0 1 0 0 0,-8-16 16 0 0,-9 3-5 0 0,0 0 1 0 0,-1 2-1 0 0,0 0 0 0 0,-1 1 0 0 0,-31-11 0 0 0,-23-12-29 0 0,-153-93 17 0 0,214 121-161 0 0,23 16 133 0 0,26 15 56 0 0,-14-14-20 0 0,26 13 3 0 0,55 37 1 0 0,-103-62-10 0 0,1 0 0 0 0,-1 1 1 0 0,0-1-1 0 0,1 0 1 0 0,-1 0-1 0 0,1 0 0 0 0,-1 1 1 0 0,0-1-1 0 0,1 0 0 0 0,-1 0 1 0 0,0 1-1 0 0,1-1 1 0 0,-1 0-1 0 0,0 0 0 0 0,0 1 1 0 0,1-1-1 0 0,-1 0 1 0 0,0 1-1 0 0,0-1 0 0 0,1 1 1 0 0,-1-1-1 0 0,0 0 0 0 0,0 1 1 0 0,0-1-1 0 0,0 0 1 0 0,0 1-1 0 0,1-1 0 0 0,-1 1 1 0 0,0-1-1 0 0,0 1 1 0 0,0-1-1 0 0,0 0 0 0 0,0 1 1 0 0,-1 0-1 0 0,-14 2 33 0 0,-23-9-19 0 0,10-8-21 0 0,0-2 0 0 0,1-1 0 0 0,1-1 0 0 0,1-1 0 0 0,-28-27 0 0 0,65 59 279 0 0,1 6-3352 0 0,8 29-10597 0 0,-5-16 7097 0 0,-9-21 5021 0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07T15:16:23.2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113 114 1456 0 0,'-12'-15'1467'0'0,"-2"-4"2328"0"0,-1 2 0 0 0,0 0 0 0 0,-31-26 0 0 0,46 43-3727 0 0,-1 0-1 0 0,1 0 1 0 0,0-1 0 0 0,0 1-1 0 0,0 0 1 0 0,0 0-1 0 0,0 0 1 0 0,-1 0 0 0 0,1-1-1 0 0,0 1 1 0 0,0 0 0 0 0,0 0-1 0 0,-1 0 1 0 0,1 0 0 0 0,0 0-1 0 0,0-1 1 0 0,-1 1 0 0 0,1 0-1 0 0,0 0 1 0 0,0 0-1 0 0,-1 0 1 0 0,1 0 0 0 0,0 0-1 0 0,0 0 1 0 0,-1 0 0 0 0,1 0-1 0 0,0 0 1 0 0,0 0 0 0 0,-1 0-1 0 0,1 0 1 0 0,0 0-1 0 0,0 0 1 0 0,0 0 0 0 0,-1 0-1 0 0,1 1 1 0 0,0-1 0 0 0,0 0-1 0 0,-1 0 1 0 0,1 0 0 0 0,0 0-1 0 0,0 0 1 0 0,0 1 0 0 0,-1-1-1 0 0,1 0 1 0 0,0 0-1 0 0,0 0 1 0 0,0 0 0 0 0,0 1-1 0 0,-1-1 1 0 0,2 18 1659 0 0,9 22-122 0 0,-10-39-1518 0 0,142 428 3591 0 0,22 76-3148 0 0,30 101-427 0 0,-25 122-76 0 0,-131-498-555 0 0,10 282 0 0 0,-49-210 500 0 0,-42 326-1 0 0,32-518 11 0 0,6-5 25 0 0,4 0 0 0 0,4 0 0 0 0,18 109 0 0 0,12 129 84 0 0,-30-287 98 0 0,-7 82 0 0 0,1-81 302 0 0,5 67 1 0 0,0-102-407 0 0,1 0 0 0 0,1 0 0 0 0,10 32 0 0 0,24 43 2 0 0,-23-63-90 0 0,-2 1 0 0 0,11 41 0 0 0,-24-73 18 0 0,1 0 0 0 0,-1 0 0 0 0,1-1 0 0 0,-1 1 0 0 0,0 0 0 0 0,0 0 0 0 0,-1 0 0 0 0,1 0 0 0 0,-1 4 0 0 0,0-4-564 0 0,0-1 0 0 0,0 0 1 0 0,0 0-1 0 0,0 1 0 0 0,-1-1 0 0 0,1 0 0 0 0,0 0 0 0 0,-1 0 1 0 0,1-1-1 0 0,-1 1 0 0 0,0 0 0 0 0,0 0 0 0 0,0-1 0 0 0,0 1 1 0 0,-3 1-1 0 0,1-1-623 0 0,-1 0 0 0 0,1 0 1 0 0,-1 0-1 0 0,1-1 0 0 0,-1 0 1 0 0,0 0-1 0 0,0 0 0 0 0,0 0 1 0 0,1-1-1 0 0,-1 0 0 0 0,0 0 0 0 0,0 0 1 0 0,0-1-1 0 0,-5 0 0 0 0,-8-4-1306 0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07T15:16:24.7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58 752 0 0,'4'7'12493'0'0,"-3"-7"-12216"0"0,17 3 3819 0 0,24-5-3804 0 0,-39 2 523 0 0,1795-61 5388 0 0,-1582 58-5339 0 0,1666 2-35 0 0,2 32-699 0 0,-117-1-85 0 0,-1601-28-17 0 0,1741 34 955 0 0,-6 84-561 0 0,-1826-114-438 0 0,-12-1-17 0 0,-1 2 1 0 0,0 2-1 0 0,92 28 1 0 0,-153-37 31 0 0,0 0 1 0 0,0 0 0 0 0,1 0 0 0 0,-1 1 0 0 0,0-1-1 0 0,0 1 1 0 0,0-1 0 0 0,1 1 0 0 0,-1-1 0 0 0,0 1 0 0 0,0 0-1 0 0,0-1 1 0 0,0 1 0 0 0,0 0 0 0 0,0 0 0 0 0,0 0-1 0 0,0 0 1 0 0,-1 0 0 0 0,1 0 0 0 0,0 0 0 0 0,0 0-1 0 0,-1 0 1 0 0,1 0 0 0 0,0 2 0 0 0,-1-2 1 0 0,-1 1 0 0 0,1-1 0 0 0,-1 0 0 0 0,0 0 0 0 0,1 0 0 0 0,-1 0-1 0 0,0 0 1 0 0,1 0 0 0 0,-1 0 0 0 0,0 0 0 0 0,0-1 0 0 0,0 1 0 0 0,0 0 0 0 0,0 0 0 0 0,0-1 0 0 0,0 1 0 0 0,0 0 0 0 0,0-1 0 0 0,-2 1 0 0 0,-8 4 10 0 0,1-1-1 0 0,-1-1 1 0 0,0 0 0 0 0,-12 2 0 0 0,-77-5 82 0 0,105 5-106 0 0,0 0 0 0 0,0 0 1 0 0,-1 0-1 0 0,0 0 0 0 0,0 1 0 0 0,6 11 1 0 0,-6-10 16 0 0,-2 1 0 0 0,1-1 0 0 0,-1 1 0 0 0,0-1 1 0 0,-1 1-1 0 0,1 0 0 0 0,-2 0 0 0 0,1 0 0 0 0,-1 0 1 0 0,-1 12-1 0 0,-15 86 21 0 0,11-82-23 0 0,-56 248 90 0 0,-6 33-11 0 0,-10 467-7 0 0,66 4 8 0 0,11-708-82 0 0,-23 826-15 0 0,3-308 8 0 0,17-489 21 0 0,-1 208-9 0 0,7-215-24 0 0,20 121-1 0 0,-19-182 13 0 0,1 0-1 0 0,2-1 1 0 0,1 1-1 0 0,1-2 1 0 0,2 1-1 0 0,17 33 1 0 0,-26-58 37 0 0,1 0 0 0 0,0 0 0 0 0,0 0 0 0 0,0 0 0 0 0,0-1 1 0 0,0 1-1 0 0,7 3 0 0 0,9 1-1097 0 0,-18-7 866 0 0,0 0-1 0 0,-1 0 0 0 0,1 0 1 0 0,0 0-1 0 0,0 0 0 0 0,-1 0 0 0 0,1 0 1 0 0,0 0-1 0 0,0 0 0 0 0,-1-1 1 0 0,1 1-1 0 0,0 0 0 0 0,-1-1 0 0 0,1 1 1 0 0,-1 0-1 0 0,1-1 0 0 0,0 1 1 0 0,-1-1-1 0 0,1 1 0 0 0,-1-1 1 0 0,1 1-1 0 0,0-1 0 0 0,-1 0-77 0 0,0 1 1 0 0,1 0-1 0 0,-1-1 0 0 0,0 1 0 0 0,0-1 1 0 0,0 1-1 0 0,1 0 0 0 0,-1-1 0 0 0,0 1 0 0 0,0-1 1 0 0,0 1-1 0 0,0 0 0 0 0,0-1 0 0 0,0 1 1 0 0,0-1-1 0 0,0 1 0 0 0,0-1 0 0 0,0 1 1 0 0,0 0-1 0 0,0-1 0 0 0,0 1 0 0 0,0-1 0 0 0,0 1 1 0 0,0 0-1 0 0,0-1 0 0 0,0 1 0 0 0,-1-1 1 0 0,1 1-1 0 0,0 0 0 0 0,0-1 0 0 0,-1 1 1 0 0,1 0-1 0 0,0-1 0 0 0,-2 0-1394 0 0,2 0 1395 0 0,-1 1-1 0 0,1 0 0 0 0,-1 0 0 0 0,-18-6-8169 0 0,11 5 6556 0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5AB30-6601-40AB-8719-5EB685742D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s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0F71D5-5233-43B4-89C1-FABF67EE44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s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051E2B-ED42-48B4-B7AA-9374E7D1A7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A2412-74A6-40CF-9C76-BAACBC126BA5}" type="datetimeFigureOut">
              <a:rPr lang="es-US" smtClean="0"/>
              <a:t>1/7/2022</a:t>
            </a:fld>
            <a:endParaRPr lang="es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751B5C-548C-47EA-8D70-A62E7C65AB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74F54F-DDF1-45F7-8DB2-1D3F53AC26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C6DAA-7A6C-4CC6-8928-52C6E662267C}" type="slidenum">
              <a:rPr lang="es-US" smtClean="0"/>
              <a:t>‹#›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25306381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07D5E-95CE-4040-9B36-42F6A6CDD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3925DC-B0AB-4819-9873-F60D4F0E8E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63BB65-EFA1-4A51-9C0E-CFBBFBBE47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A2412-74A6-40CF-9C76-BAACBC126BA5}" type="datetimeFigureOut">
              <a:rPr lang="es-US" smtClean="0"/>
              <a:t>1/7/2022</a:t>
            </a:fld>
            <a:endParaRPr lang="es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210630-31A4-4B8A-A6D0-FDF2856944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66B2BF-06C8-4336-B17B-CDC160D5EB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C6DAA-7A6C-4CC6-8928-52C6E662267C}" type="slidenum">
              <a:rPr lang="es-US" smtClean="0"/>
              <a:t>‹#›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41839632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CC92E9F-7770-43CD-9BF1-35A556DC9A6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s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A7BB339-38EF-4A71-AC33-0FBE9F36A7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0E3EE9-4044-4B39-9BC0-499561D973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A2412-74A6-40CF-9C76-BAACBC126BA5}" type="datetimeFigureOut">
              <a:rPr lang="es-US" smtClean="0"/>
              <a:t>1/7/2022</a:t>
            </a:fld>
            <a:endParaRPr lang="es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07B0A1-44DC-47B3-A0DC-D2F50B3551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BFA078-F2EE-4FB4-8612-EF20512568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C6DAA-7A6C-4CC6-8928-52C6E662267C}" type="slidenum">
              <a:rPr lang="es-US" smtClean="0"/>
              <a:t>‹#›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42786849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608E9-1CFA-4AE5-9E96-B9531E992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4462A1-261C-450F-BD8F-B352A24F4B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E66463-6E87-4815-A922-D8BAB2F0D0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A2412-74A6-40CF-9C76-BAACBC126BA5}" type="datetimeFigureOut">
              <a:rPr lang="es-US" smtClean="0"/>
              <a:t>1/7/2022</a:t>
            </a:fld>
            <a:endParaRPr lang="es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872C8C-DCF2-4EB6-8ACC-0586964310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C0C913-24B1-4397-907D-8DB8F1B66C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C6DAA-7A6C-4CC6-8928-52C6E662267C}" type="slidenum">
              <a:rPr lang="es-US" smtClean="0"/>
              <a:t>‹#›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23548409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C5459-0980-4D17-B146-8A29B0E52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s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C8EB6B-2CE6-42DA-BC4E-5EFF36E48E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942006-A9D9-4744-B70B-01F86988A3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A2412-74A6-40CF-9C76-BAACBC126BA5}" type="datetimeFigureOut">
              <a:rPr lang="es-US" smtClean="0"/>
              <a:t>1/7/2022</a:t>
            </a:fld>
            <a:endParaRPr lang="es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8E8D57-F4C8-433C-851A-9AE8D824F6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17264B-E9CE-42C2-9770-B20582E25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C6DAA-7A6C-4CC6-8928-52C6E662267C}" type="slidenum">
              <a:rPr lang="es-US" smtClean="0"/>
              <a:t>‹#›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30875897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7FB70-8A8B-4324-A63C-63ECCCDAB5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CD1078-CC21-4144-91B0-3E5853F75FB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3645E2-88BD-4236-AD49-77932324C5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80079B-250A-42AB-A9B7-3E933226DE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A2412-74A6-40CF-9C76-BAACBC126BA5}" type="datetimeFigureOut">
              <a:rPr lang="es-US" smtClean="0"/>
              <a:t>1/7/2022</a:t>
            </a:fld>
            <a:endParaRPr lang="es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AB6AAB-DCCA-42C6-9CFA-9FAE27B42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33A274-50D3-4912-A338-0B695EE5B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C6DAA-7A6C-4CC6-8928-52C6E662267C}" type="slidenum">
              <a:rPr lang="es-US" smtClean="0"/>
              <a:t>‹#›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26463725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977125-1AEA-432E-ACAD-A04E47F6DE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B2084E-AF86-421B-B02E-340D77D32D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8153FD-A721-4FF8-BF98-95F2E7E918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CBA0F26-017B-4ED4-A4E5-F711F034656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54ABB1B-8E44-46BE-8686-0FB14857FF1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8A1AD40-5CE4-42BF-A46C-2C6B2A6316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A2412-74A6-40CF-9C76-BAACBC126BA5}" type="datetimeFigureOut">
              <a:rPr lang="es-US" smtClean="0"/>
              <a:t>1/7/2022</a:t>
            </a:fld>
            <a:endParaRPr lang="es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E95A47-CB2F-497D-B2D6-97BE1AF77C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C53A4A-DE8B-46DA-B26A-19A667A84B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C6DAA-7A6C-4CC6-8928-52C6E662267C}" type="slidenum">
              <a:rPr lang="es-US" smtClean="0"/>
              <a:t>‹#›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3655200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B73B36-23B2-4C5F-9043-3FB7003C7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6B1A7C7-57AF-4CE9-BD74-A212E845BC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A2412-74A6-40CF-9C76-BAACBC126BA5}" type="datetimeFigureOut">
              <a:rPr lang="es-US" smtClean="0"/>
              <a:t>1/7/2022</a:t>
            </a:fld>
            <a:endParaRPr lang="es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A76DBD-792E-41CC-B164-BD9B1B9D37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2BBB55-E256-4401-B5C5-05F12FBC55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C6DAA-7A6C-4CC6-8928-52C6E662267C}" type="slidenum">
              <a:rPr lang="es-US" smtClean="0"/>
              <a:t>‹#›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7391787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109C20-B840-49BE-BF15-623830ECF4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A2412-74A6-40CF-9C76-BAACBC126BA5}" type="datetimeFigureOut">
              <a:rPr lang="es-US" smtClean="0"/>
              <a:t>1/7/2022</a:t>
            </a:fld>
            <a:endParaRPr lang="es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2DED8C1-E86C-4329-B28F-41AC8EF70B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93D6C6-47A9-46C2-96A9-6D1BA576DC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C6DAA-7A6C-4CC6-8928-52C6E662267C}" type="slidenum">
              <a:rPr lang="es-US" smtClean="0"/>
              <a:t>‹#›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14478707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CFF6E-ABA4-4D72-97A0-DE20F8FF3E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7776AE-7084-4CE7-945B-F4F6EE98AE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CE9A49-6D43-4751-BF15-2026D7529E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728D02-CE47-46D3-A74C-4BA9A6F210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A2412-74A6-40CF-9C76-BAACBC126BA5}" type="datetimeFigureOut">
              <a:rPr lang="es-US" smtClean="0"/>
              <a:t>1/7/2022</a:t>
            </a:fld>
            <a:endParaRPr lang="es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A77E0E-47FB-4516-8FB4-445E9EA9D3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7A971D-70A1-4A47-B64E-C3437AD89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C6DAA-7A6C-4CC6-8928-52C6E662267C}" type="slidenum">
              <a:rPr lang="es-US" smtClean="0"/>
              <a:t>‹#›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33908473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46464-D05A-49CB-BB48-F9EDF097C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59118E4-DFD1-422B-8B44-F10AC297968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8C9B7E-0A68-45AA-8319-873F7DD4AB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38328D-483B-4F87-B1A6-AB7E84823F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A2412-74A6-40CF-9C76-BAACBC126BA5}" type="datetimeFigureOut">
              <a:rPr lang="es-US" smtClean="0"/>
              <a:t>1/7/2022</a:t>
            </a:fld>
            <a:endParaRPr lang="es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F04D25-FCA7-44E6-A298-1172A76AA2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43E51E-B80E-4050-A636-D1CC390AA9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C6DAA-7A6C-4CC6-8928-52C6E662267C}" type="slidenum">
              <a:rPr lang="es-US" smtClean="0"/>
              <a:t>‹#›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6976188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31E4D69-95CC-43A0-81EA-AFBBDDE7D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s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04BA60-4E56-46F4-8581-A6B3F96A31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C9E44-EE0E-4858-BA16-339B9582A37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0A2412-74A6-40CF-9C76-BAACBC126BA5}" type="datetimeFigureOut">
              <a:rPr lang="es-US" smtClean="0"/>
              <a:t>1/7/2022</a:t>
            </a:fld>
            <a:endParaRPr lang="es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7185FD-B129-4D57-8140-C69D58153A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00FC93-B79A-473B-B9EB-69BE392DF9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AC6DAA-7A6C-4CC6-8928-52C6E662267C}" type="slidenum">
              <a:rPr lang="es-US" smtClean="0"/>
              <a:t>‹#›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22453884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58.xml"/><Relationship Id="rId21" Type="http://schemas.openxmlformats.org/officeDocument/2006/relationships/customXml" Target="../ink/ink10.xml"/><Relationship Id="rId42" Type="http://schemas.openxmlformats.org/officeDocument/2006/relationships/image" Target="../media/image24.png"/><Relationship Id="rId63" Type="http://schemas.openxmlformats.org/officeDocument/2006/relationships/customXml" Target="../ink/ink31.xml"/><Relationship Id="rId84" Type="http://schemas.openxmlformats.org/officeDocument/2006/relationships/image" Target="../media/image45.png"/><Relationship Id="rId138" Type="http://schemas.openxmlformats.org/officeDocument/2006/relationships/image" Target="../media/image72.png"/><Relationship Id="rId16" Type="http://schemas.openxmlformats.org/officeDocument/2006/relationships/image" Target="../media/image11.png"/><Relationship Id="rId107" Type="http://schemas.openxmlformats.org/officeDocument/2006/relationships/customXml" Target="../ink/ink53.xml"/><Relationship Id="rId11" Type="http://schemas.openxmlformats.org/officeDocument/2006/relationships/customXml" Target="../ink/ink5.xml"/><Relationship Id="rId32" Type="http://schemas.openxmlformats.org/officeDocument/2006/relationships/image" Target="../media/image19.png"/><Relationship Id="rId37" Type="http://schemas.openxmlformats.org/officeDocument/2006/relationships/customXml" Target="../ink/ink18.xml"/><Relationship Id="rId53" Type="http://schemas.openxmlformats.org/officeDocument/2006/relationships/customXml" Target="../ink/ink26.xml"/><Relationship Id="rId58" Type="http://schemas.openxmlformats.org/officeDocument/2006/relationships/image" Target="../media/image32.png"/><Relationship Id="rId74" Type="http://schemas.openxmlformats.org/officeDocument/2006/relationships/image" Target="../media/image40.png"/><Relationship Id="rId79" Type="http://schemas.openxmlformats.org/officeDocument/2006/relationships/customXml" Target="../ink/ink39.xml"/><Relationship Id="rId102" Type="http://schemas.openxmlformats.org/officeDocument/2006/relationships/image" Target="../media/image54.png"/><Relationship Id="rId123" Type="http://schemas.openxmlformats.org/officeDocument/2006/relationships/customXml" Target="../ink/ink61.xml"/><Relationship Id="rId128" Type="http://schemas.openxmlformats.org/officeDocument/2006/relationships/image" Target="../media/image67.png"/><Relationship Id="rId5" Type="http://schemas.openxmlformats.org/officeDocument/2006/relationships/customXml" Target="../ink/ink2.xml"/><Relationship Id="rId90" Type="http://schemas.openxmlformats.org/officeDocument/2006/relationships/image" Target="../media/image48.png"/><Relationship Id="rId95" Type="http://schemas.openxmlformats.org/officeDocument/2006/relationships/customXml" Target="../ink/ink47.xml"/><Relationship Id="rId22" Type="http://schemas.openxmlformats.org/officeDocument/2006/relationships/image" Target="../media/image14.png"/><Relationship Id="rId27" Type="http://schemas.openxmlformats.org/officeDocument/2006/relationships/customXml" Target="../ink/ink13.xml"/><Relationship Id="rId43" Type="http://schemas.openxmlformats.org/officeDocument/2006/relationships/customXml" Target="../ink/ink21.xml"/><Relationship Id="rId48" Type="http://schemas.openxmlformats.org/officeDocument/2006/relationships/image" Target="../media/image27.png"/><Relationship Id="rId64" Type="http://schemas.openxmlformats.org/officeDocument/2006/relationships/image" Target="../media/image35.png"/><Relationship Id="rId69" Type="http://schemas.openxmlformats.org/officeDocument/2006/relationships/customXml" Target="../ink/ink34.xml"/><Relationship Id="rId113" Type="http://schemas.openxmlformats.org/officeDocument/2006/relationships/customXml" Target="../ink/ink56.xml"/><Relationship Id="rId118" Type="http://schemas.openxmlformats.org/officeDocument/2006/relationships/image" Target="../media/image62.png"/><Relationship Id="rId134" Type="http://schemas.openxmlformats.org/officeDocument/2006/relationships/image" Target="../media/image70.png"/><Relationship Id="rId139" Type="http://schemas.openxmlformats.org/officeDocument/2006/relationships/customXml" Target="../ink/ink69.xml"/><Relationship Id="rId80" Type="http://schemas.openxmlformats.org/officeDocument/2006/relationships/image" Target="../media/image43.png"/><Relationship Id="rId85" Type="http://schemas.openxmlformats.org/officeDocument/2006/relationships/customXml" Target="../ink/ink42.xml"/><Relationship Id="rId12" Type="http://schemas.openxmlformats.org/officeDocument/2006/relationships/image" Target="../media/image9.png"/><Relationship Id="rId17" Type="http://schemas.openxmlformats.org/officeDocument/2006/relationships/customXml" Target="../ink/ink8.xml"/><Relationship Id="rId33" Type="http://schemas.openxmlformats.org/officeDocument/2006/relationships/customXml" Target="../ink/ink16.xml"/><Relationship Id="rId38" Type="http://schemas.openxmlformats.org/officeDocument/2006/relationships/image" Target="../media/image22.png"/><Relationship Id="rId59" Type="http://schemas.openxmlformats.org/officeDocument/2006/relationships/customXml" Target="../ink/ink29.xml"/><Relationship Id="rId103" Type="http://schemas.openxmlformats.org/officeDocument/2006/relationships/customXml" Target="../ink/ink51.xml"/><Relationship Id="rId108" Type="http://schemas.openxmlformats.org/officeDocument/2006/relationships/image" Target="../media/image57.png"/><Relationship Id="rId124" Type="http://schemas.openxmlformats.org/officeDocument/2006/relationships/image" Target="../media/image65.png"/><Relationship Id="rId129" Type="http://schemas.openxmlformats.org/officeDocument/2006/relationships/customXml" Target="../ink/ink64.xml"/><Relationship Id="rId54" Type="http://schemas.openxmlformats.org/officeDocument/2006/relationships/image" Target="../media/image30.png"/><Relationship Id="rId70" Type="http://schemas.openxmlformats.org/officeDocument/2006/relationships/image" Target="../media/image38.png"/><Relationship Id="rId75" Type="http://schemas.openxmlformats.org/officeDocument/2006/relationships/customXml" Target="../ink/ink37.xml"/><Relationship Id="rId91" Type="http://schemas.openxmlformats.org/officeDocument/2006/relationships/customXml" Target="../ink/ink45.xml"/><Relationship Id="rId96" Type="http://schemas.openxmlformats.org/officeDocument/2006/relationships/image" Target="../media/image51.png"/><Relationship Id="rId140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23" Type="http://schemas.openxmlformats.org/officeDocument/2006/relationships/customXml" Target="../ink/ink11.xml"/><Relationship Id="rId28" Type="http://schemas.openxmlformats.org/officeDocument/2006/relationships/image" Target="../media/image17.png"/><Relationship Id="rId49" Type="http://schemas.openxmlformats.org/officeDocument/2006/relationships/customXml" Target="../ink/ink24.xml"/><Relationship Id="rId114" Type="http://schemas.openxmlformats.org/officeDocument/2006/relationships/image" Target="../media/image60.png"/><Relationship Id="rId119" Type="http://schemas.openxmlformats.org/officeDocument/2006/relationships/customXml" Target="../ink/ink59.xml"/><Relationship Id="rId44" Type="http://schemas.openxmlformats.org/officeDocument/2006/relationships/image" Target="../media/image25.png"/><Relationship Id="rId60" Type="http://schemas.openxmlformats.org/officeDocument/2006/relationships/image" Target="../media/image33.png"/><Relationship Id="rId65" Type="http://schemas.openxmlformats.org/officeDocument/2006/relationships/customXml" Target="../ink/ink32.xml"/><Relationship Id="rId81" Type="http://schemas.openxmlformats.org/officeDocument/2006/relationships/customXml" Target="../ink/ink40.xml"/><Relationship Id="rId86" Type="http://schemas.openxmlformats.org/officeDocument/2006/relationships/image" Target="../media/image46.png"/><Relationship Id="rId130" Type="http://schemas.openxmlformats.org/officeDocument/2006/relationships/image" Target="../media/image68.png"/><Relationship Id="rId135" Type="http://schemas.openxmlformats.org/officeDocument/2006/relationships/customXml" Target="../ink/ink67.xml"/><Relationship Id="rId13" Type="http://schemas.openxmlformats.org/officeDocument/2006/relationships/customXml" Target="../ink/ink6.xml"/><Relationship Id="rId18" Type="http://schemas.openxmlformats.org/officeDocument/2006/relationships/image" Target="../media/image12.png"/><Relationship Id="rId39" Type="http://schemas.openxmlformats.org/officeDocument/2006/relationships/customXml" Target="../ink/ink19.xml"/><Relationship Id="rId109" Type="http://schemas.openxmlformats.org/officeDocument/2006/relationships/customXml" Target="../ink/ink54.xml"/><Relationship Id="rId34" Type="http://schemas.openxmlformats.org/officeDocument/2006/relationships/image" Target="../media/image20.png"/><Relationship Id="rId50" Type="http://schemas.openxmlformats.org/officeDocument/2006/relationships/image" Target="../media/image28.png"/><Relationship Id="rId55" Type="http://schemas.openxmlformats.org/officeDocument/2006/relationships/customXml" Target="../ink/ink27.xml"/><Relationship Id="rId76" Type="http://schemas.openxmlformats.org/officeDocument/2006/relationships/image" Target="../media/image41.png"/><Relationship Id="rId97" Type="http://schemas.openxmlformats.org/officeDocument/2006/relationships/customXml" Target="../ink/ink48.xml"/><Relationship Id="rId104" Type="http://schemas.openxmlformats.org/officeDocument/2006/relationships/image" Target="../media/image55.png"/><Relationship Id="rId120" Type="http://schemas.openxmlformats.org/officeDocument/2006/relationships/image" Target="../media/image63.png"/><Relationship Id="rId125" Type="http://schemas.openxmlformats.org/officeDocument/2006/relationships/customXml" Target="../ink/ink62.xml"/><Relationship Id="rId7" Type="http://schemas.openxmlformats.org/officeDocument/2006/relationships/customXml" Target="../ink/ink3.xml"/><Relationship Id="rId71" Type="http://schemas.openxmlformats.org/officeDocument/2006/relationships/customXml" Target="../ink/ink35.xml"/><Relationship Id="rId92" Type="http://schemas.openxmlformats.org/officeDocument/2006/relationships/image" Target="../media/image49.png"/><Relationship Id="rId2" Type="http://schemas.openxmlformats.org/officeDocument/2006/relationships/image" Target="../media/image4.png"/><Relationship Id="rId29" Type="http://schemas.openxmlformats.org/officeDocument/2006/relationships/customXml" Target="../ink/ink14.xml"/><Relationship Id="rId24" Type="http://schemas.openxmlformats.org/officeDocument/2006/relationships/image" Target="../media/image15.png"/><Relationship Id="rId40" Type="http://schemas.openxmlformats.org/officeDocument/2006/relationships/image" Target="../media/image23.png"/><Relationship Id="rId45" Type="http://schemas.openxmlformats.org/officeDocument/2006/relationships/customXml" Target="../ink/ink22.xml"/><Relationship Id="rId66" Type="http://schemas.openxmlformats.org/officeDocument/2006/relationships/image" Target="../media/image36.png"/><Relationship Id="rId87" Type="http://schemas.openxmlformats.org/officeDocument/2006/relationships/customXml" Target="../ink/ink43.xml"/><Relationship Id="rId110" Type="http://schemas.openxmlformats.org/officeDocument/2006/relationships/image" Target="../media/image58.png"/><Relationship Id="rId115" Type="http://schemas.openxmlformats.org/officeDocument/2006/relationships/customXml" Target="../ink/ink57.xml"/><Relationship Id="rId131" Type="http://schemas.openxmlformats.org/officeDocument/2006/relationships/customXml" Target="../ink/ink65.xml"/><Relationship Id="rId136" Type="http://schemas.openxmlformats.org/officeDocument/2006/relationships/image" Target="../media/image71.png"/><Relationship Id="rId61" Type="http://schemas.openxmlformats.org/officeDocument/2006/relationships/customXml" Target="../ink/ink30.xml"/><Relationship Id="rId82" Type="http://schemas.openxmlformats.org/officeDocument/2006/relationships/image" Target="../media/image44.png"/><Relationship Id="rId19" Type="http://schemas.openxmlformats.org/officeDocument/2006/relationships/customXml" Target="../ink/ink9.xml"/><Relationship Id="rId14" Type="http://schemas.openxmlformats.org/officeDocument/2006/relationships/image" Target="../media/image10.png"/><Relationship Id="rId30" Type="http://schemas.openxmlformats.org/officeDocument/2006/relationships/image" Target="../media/image18.png"/><Relationship Id="rId35" Type="http://schemas.openxmlformats.org/officeDocument/2006/relationships/customXml" Target="../ink/ink17.xml"/><Relationship Id="rId56" Type="http://schemas.openxmlformats.org/officeDocument/2006/relationships/image" Target="../media/image31.png"/><Relationship Id="rId77" Type="http://schemas.openxmlformats.org/officeDocument/2006/relationships/customXml" Target="../ink/ink38.xml"/><Relationship Id="rId100" Type="http://schemas.openxmlformats.org/officeDocument/2006/relationships/image" Target="../media/image53.png"/><Relationship Id="rId105" Type="http://schemas.openxmlformats.org/officeDocument/2006/relationships/customXml" Target="../ink/ink52.xml"/><Relationship Id="rId126" Type="http://schemas.openxmlformats.org/officeDocument/2006/relationships/image" Target="../media/image66.png"/><Relationship Id="rId8" Type="http://schemas.openxmlformats.org/officeDocument/2006/relationships/image" Target="../media/image7.png"/><Relationship Id="rId51" Type="http://schemas.openxmlformats.org/officeDocument/2006/relationships/customXml" Target="../ink/ink25.xml"/><Relationship Id="rId72" Type="http://schemas.openxmlformats.org/officeDocument/2006/relationships/image" Target="../media/image39.png"/><Relationship Id="rId93" Type="http://schemas.openxmlformats.org/officeDocument/2006/relationships/customXml" Target="../ink/ink46.xml"/><Relationship Id="rId98" Type="http://schemas.openxmlformats.org/officeDocument/2006/relationships/image" Target="../media/image52.png"/><Relationship Id="rId121" Type="http://schemas.openxmlformats.org/officeDocument/2006/relationships/customXml" Target="../ink/ink60.xml"/><Relationship Id="rId3" Type="http://schemas.openxmlformats.org/officeDocument/2006/relationships/customXml" Target="../ink/ink1.xml"/><Relationship Id="rId25" Type="http://schemas.openxmlformats.org/officeDocument/2006/relationships/customXml" Target="../ink/ink12.xml"/><Relationship Id="rId46" Type="http://schemas.openxmlformats.org/officeDocument/2006/relationships/image" Target="../media/image26.png"/><Relationship Id="rId67" Type="http://schemas.openxmlformats.org/officeDocument/2006/relationships/customXml" Target="../ink/ink33.xml"/><Relationship Id="rId116" Type="http://schemas.openxmlformats.org/officeDocument/2006/relationships/image" Target="../media/image61.png"/><Relationship Id="rId137" Type="http://schemas.openxmlformats.org/officeDocument/2006/relationships/customXml" Target="../ink/ink68.xml"/><Relationship Id="rId20" Type="http://schemas.openxmlformats.org/officeDocument/2006/relationships/image" Target="../media/image13.png"/><Relationship Id="rId41" Type="http://schemas.openxmlformats.org/officeDocument/2006/relationships/customXml" Target="../ink/ink20.xml"/><Relationship Id="rId62" Type="http://schemas.openxmlformats.org/officeDocument/2006/relationships/image" Target="../media/image34.png"/><Relationship Id="rId83" Type="http://schemas.openxmlformats.org/officeDocument/2006/relationships/customXml" Target="../ink/ink41.xml"/><Relationship Id="rId88" Type="http://schemas.openxmlformats.org/officeDocument/2006/relationships/image" Target="../media/image47.png"/><Relationship Id="rId111" Type="http://schemas.openxmlformats.org/officeDocument/2006/relationships/customXml" Target="../ink/ink55.xml"/><Relationship Id="rId132" Type="http://schemas.openxmlformats.org/officeDocument/2006/relationships/image" Target="../media/image69.png"/><Relationship Id="rId15" Type="http://schemas.openxmlformats.org/officeDocument/2006/relationships/customXml" Target="../ink/ink7.xml"/><Relationship Id="rId36" Type="http://schemas.openxmlformats.org/officeDocument/2006/relationships/image" Target="../media/image21.png"/><Relationship Id="rId57" Type="http://schemas.openxmlformats.org/officeDocument/2006/relationships/customXml" Target="../ink/ink28.xml"/><Relationship Id="rId106" Type="http://schemas.openxmlformats.org/officeDocument/2006/relationships/image" Target="../media/image56.png"/><Relationship Id="rId127" Type="http://schemas.openxmlformats.org/officeDocument/2006/relationships/customXml" Target="../ink/ink63.xml"/><Relationship Id="rId10" Type="http://schemas.openxmlformats.org/officeDocument/2006/relationships/image" Target="../media/image8.png"/><Relationship Id="rId31" Type="http://schemas.openxmlformats.org/officeDocument/2006/relationships/customXml" Target="../ink/ink15.xml"/><Relationship Id="rId52" Type="http://schemas.openxmlformats.org/officeDocument/2006/relationships/image" Target="../media/image29.png"/><Relationship Id="rId73" Type="http://schemas.openxmlformats.org/officeDocument/2006/relationships/customXml" Target="../ink/ink36.xml"/><Relationship Id="rId78" Type="http://schemas.openxmlformats.org/officeDocument/2006/relationships/image" Target="../media/image42.png"/><Relationship Id="rId94" Type="http://schemas.openxmlformats.org/officeDocument/2006/relationships/image" Target="../media/image50.png"/><Relationship Id="rId99" Type="http://schemas.openxmlformats.org/officeDocument/2006/relationships/customXml" Target="../ink/ink49.xml"/><Relationship Id="rId101" Type="http://schemas.openxmlformats.org/officeDocument/2006/relationships/customXml" Target="../ink/ink50.xml"/><Relationship Id="rId122" Type="http://schemas.openxmlformats.org/officeDocument/2006/relationships/image" Target="../media/image64.png"/><Relationship Id="rId4" Type="http://schemas.openxmlformats.org/officeDocument/2006/relationships/image" Target="../media/image5.png"/><Relationship Id="rId9" Type="http://schemas.openxmlformats.org/officeDocument/2006/relationships/customXml" Target="../ink/ink4.xml"/><Relationship Id="rId26" Type="http://schemas.openxmlformats.org/officeDocument/2006/relationships/image" Target="../media/image16.png"/><Relationship Id="rId47" Type="http://schemas.openxmlformats.org/officeDocument/2006/relationships/customXml" Target="../ink/ink23.xml"/><Relationship Id="rId68" Type="http://schemas.openxmlformats.org/officeDocument/2006/relationships/image" Target="../media/image37.png"/><Relationship Id="rId89" Type="http://schemas.openxmlformats.org/officeDocument/2006/relationships/customXml" Target="../ink/ink44.xml"/><Relationship Id="rId112" Type="http://schemas.openxmlformats.org/officeDocument/2006/relationships/image" Target="../media/image59.png"/><Relationship Id="rId133" Type="http://schemas.openxmlformats.org/officeDocument/2006/relationships/customXml" Target="../ink/ink66.xml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customXml" Target="../ink/ink75.xml"/><Relationship Id="rId18" Type="http://schemas.openxmlformats.org/officeDocument/2006/relationships/image" Target="../media/image82.png"/><Relationship Id="rId26" Type="http://schemas.openxmlformats.org/officeDocument/2006/relationships/image" Target="../media/image86.png"/><Relationship Id="rId39" Type="http://schemas.openxmlformats.org/officeDocument/2006/relationships/customXml" Target="../ink/ink88.xml"/><Relationship Id="rId21" Type="http://schemas.openxmlformats.org/officeDocument/2006/relationships/customXml" Target="../ink/ink79.xml"/><Relationship Id="rId34" Type="http://schemas.openxmlformats.org/officeDocument/2006/relationships/image" Target="../media/image90.png"/><Relationship Id="rId42" Type="http://schemas.openxmlformats.org/officeDocument/2006/relationships/image" Target="../media/image94.png"/><Relationship Id="rId7" Type="http://schemas.openxmlformats.org/officeDocument/2006/relationships/customXml" Target="../ink/ink72.xml"/><Relationship Id="rId2" Type="http://schemas.openxmlformats.org/officeDocument/2006/relationships/image" Target="../media/image74.jpeg"/><Relationship Id="rId16" Type="http://schemas.openxmlformats.org/officeDocument/2006/relationships/image" Target="../media/image81.png"/><Relationship Id="rId20" Type="http://schemas.openxmlformats.org/officeDocument/2006/relationships/image" Target="../media/image83.png"/><Relationship Id="rId29" Type="http://schemas.openxmlformats.org/officeDocument/2006/relationships/customXml" Target="../ink/ink83.xml"/><Relationship Id="rId41" Type="http://schemas.openxmlformats.org/officeDocument/2006/relationships/customXml" Target="../ink/ink8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11" Type="http://schemas.openxmlformats.org/officeDocument/2006/relationships/customXml" Target="../ink/ink74.xml"/><Relationship Id="rId24" Type="http://schemas.openxmlformats.org/officeDocument/2006/relationships/image" Target="../media/image85.png"/><Relationship Id="rId32" Type="http://schemas.openxmlformats.org/officeDocument/2006/relationships/image" Target="../media/image89.png"/><Relationship Id="rId37" Type="http://schemas.openxmlformats.org/officeDocument/2006/relationships/customXml" Target="../ink/ink87.xml"/><Relationship Id="rId40" Type="http://schemas.openxmlformats.org/officeDocument/2006/relationships/image" Target="../media/image93.png"/><Relationship Id="rId5" Type="http://schemas.openxmlformats.org/officeDocument/2006/relationships/customXml" Target="../ink/ink71.xml"/><Relationship Id="rId15" Type="http://schemas.openxmlformats.org/officeDocument/2006/relationships/customXml" Target="../ink/ink76.xml"/><Relationship Id="rId23" Type="http://schemas.openxmlformats.org/officeDocument/2006/relationships/customXml" Target="../ink/ink80.xml"/><Relationship Id="rId28" Type="http://schemas.openxmlformats.org/officeDocument/2006/relationships/image" Target="../media/image87.png"/><Relationship Id="rId36" Type="http://schemas.openxmlformats.org/officeDocument/2006/relationships/image" Target="../media/image91.png"/><Relationship Id="rId10" Type="http://schemas.openxmlformats.org/officeDocument/2006/relationships/image" Target="../media/image78.png"/><Relationship Id="rId19" Type="http://schemas.openxmlformats.org/officeDocument/2006/relationships/customXml" Target="../ink/ink78.xml"/><Relationship Id="rId31" Type="http://schemas.openxmlformats.org/officeDocument/2006/relationships/customXml" Target="../ink/ink84.xml"/><Relationship Id="rId44" Type="http://schemas.openxmlformats.org/officeDocument/2006/relationships/image" Target="../media/image95.png"/><Relationship Id="rId4" Type="http://schemas.openxmlformats.org/officeDocument/2006/relationships/image" Target="../media/image75.png"/><Relationship Id="rId9" Type="http://schemas.openxmlformats.org/officeDocument/2006/relationships/customXml" Target="../ink/ink73.xml"/><Relationship Id="rId14" Type="http://schemas.openxmlformats.org/officeDocument/2006/relationships/image" Target="../media/image80.png"/><Relationship Id="rId22" Type="http://schemas.openxmlformats.org/officeDocument/2006/relationships/image" Target="../media/image84.png"/><Relationship Id="rId27" Type="http://schemas.openxmlformats.org/officeDocument/2006/relationships/customXml" Target="../ink/ink82.xml"/><Relationship Id="rId30" Type="http://schemas.openxmlformats.org/officeDocument/2006/relationships/image" Target="../media/image88.png"/><Relationship Id="rId35" Type="http://schemas.openxmlformats.org/officeDocument/2006/relationships/customXml" Target="../ink/ink86.xml"/><Relationship Id="rId43" Type="http://schemas.openxmlformats.org/officeDocument/2006/relationships/customXml" Target="../ink/ink90.xml"/><Relationship Id="rId8" Type="http://schemas.openxmlformats.org/officeDocument/2006/relationships/image" Target="../media/image77.png"/><Relationship Id="rId3" Type="http://schemas.openxmlformats.org/officeDocument/2006/relationships/customXml" Target="../ink/ink70.xml"/><Relationship Id="rId12" Type="http://schemas.openxmlformats.org/officeDocument/2006/relationships/image" Target="../media/image79.png"/><Relationship Id="rId17" Type="http://schemas.openxmlformats.org/officeDocument/2006/relationships/customXml" Target="../ink/ink77.xml"/><Relationship Id="rId25" Type="http://schemas.openxmlformats.org/officeDocument/2006/relationships/customXml" Target="../ink/ink81.xml"/><Relationship Id="rId33" Type="http://schemas.openxmlformats.org/officeDocument/2006/relationships/customXml" Target="../ink/ink85.xml"/><Relationship Id="rId38" Type="http://schemas.openxmlformats.org/officeDocument/2006/relationships/image" Target="../media/image92.png"/></Relationships>
</file>

<file path=ppt/slides/_rels/slide6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03.xml"/><Relationship Id="rId21" Type="http://schemas.openxmlformats.org/officeDocument/2006/relationships/image" Target="../media/image105.png"/><Relationship Id="rId42" Type="http://schemas.openxmlformats.org/officeDocument/2006/relationships/image" Target="../media/image116.png"/><Relationship Id="rId47" Type="http://schemas.openxmlformats.org/officeDocument/2006/relationships/customXml" Target="../ink/ink113.xml"/><Relationship Id="rId63" Type="http://schemas.openxmlformats.org/officeDocument/2006/relationships/customXml" Target="../ink/ink121.xml"/><Relationship Id="rId68" Type="http://schemas.openxmlformats.org/officeDocument/2006/relationships/image" Target="../media/image129.png"/><Relationship Id="rId84" Type="http://schemas.openxmlformats.org/officeDocument/2006/relationships/image" Target="../media/image137.png"/><Relationship Id="rId89" Type="http://schemas.openxmlformats.org/officeDocument/2006/relationships/customXml" Target="../ink/ink134.xml"/><Relationship Id="rId16" Type="http://schemas.openxmlformats.org/officeDocument/2006/relationships/customXml" Target="../ink/ink98.xml"/><Relationship Id="rId11" Type="http://schemas.openxmlformats.org/officeDocument/2006/relationships/image" Target="../media/image100.png"/><Relationship Id="rId32" Type="http://schemas.openxmlformats.org/officeDocument/2006/relationships/customXml" Target="../ink/ink106.xml"/><Relationship Id="rId37" Type="http://schemas.openxmlformats.org/officeDocument/2006/relationships/customXml" Target="../ink/ink108.xml"/><Relationship Id="rId53" Type="http://schemas.openxmlformats.org/officeDocument/2006/relationships/customXml" Target="../ink/ink116.xml"/><Relationship Id="rId58" Type="http://schemas.openxmlformats.org/officeDocument/2006/relationships/image" Target="../media/image124.png"/><Relationship Id="rId74" Type="http://schemas.openxmlformats.org/officeDocument/2006/relationships/image" Target="../media/image132.png"/><Relationship Id="rId79" Type="http://schemas.openxmlformats.org/officeDocument/2006/relationships/customXml" Target="../ink/ink129.xml"/><Relationship Id="rId102" Type="http://schemas.openxmlformats.org/officeDocument/2006/relationships/image" Target="../media/image146.png"/><Relationship Id="rId5" Type="http://schemas.openxmlformats.org/officeDocument/2006/relationships/image" Target="../media/image97.png"/><Relationship Id="rId90" Type="http://schemas.openxmlformats.org/officeDocument/2006/relationships/image" Target="../media/image140.png"/><Relationship Id="rId95" Type="http://schemas.openxmlformats.org/officeDocument/2006/relationships/customXml" Target="../ink/ink137.xml"/><Relationship Id="rId22" Type="http://schemas.openxmlformats.org/officeDocument/2006/relationships/customXml" Target="../ink/ink101.xml"/><Relationship Id="rId27" Type="http://schemas.openxmlformats.org/officeDocument/2006/relationships/image" Target="../media/image108.png"/><Relationship Id="rId43" Type="http://schemas.openxmlformats.org/officeDocument/2006/relationships/customXml" Target="../ink/ink111.xml"/><Relationship Id="rId48" Type="http://schemas.openxmlformats.org/officeDocument/2006/relationships/image" Target="../media/image119.png"/><Relationship Id="rId64" Type="http://schemas.openxmlformats.org/officeDocument/2006/relationships/image" Target="../media/image127.png"/><Relationship Id="rId69" Type="http://schemas.openxmlformats.org/officeDocument/2006/relationships/customXml" Target="../ink/ink124.xml"/><Relationship Id="rId80" Type="http://schemas.openxmlformats.org/officeDocument/2006/relationships/image" Target="../media/image135.png"/><Relationship Id="rId85" Type="http://schemas.openxmlformats.org/officeDocument/2006/relationships/customXml" Target="../ink/ink132.xml"/><Relationship Id="rId12" Type="http://schemas.openxmlformats.org/officeDocument/2006/relationships/customXml" Target="../ink/ink96.xml"/><Relationship Id="rId17" Type="http://schemas.openxmlformats.org/officeDocument/2006/relationships/image" Target="../media/image103.png"/><Relationship Id="rId25" Type="http://schemas.openxmlformats.org/officeDocument/2006/relationships/image" Target="../media/image107.png"/><Relationship Id="rId33" Type="http://schemas.openxmlformats.org/officeDocument/2006/relationships/image" Target="../media/image111.png"/><Relationship Id="rId38" Type="http://schemas.openxmlformats.org/officeDocument/2006/relationships/image" Target="../media/image114.png"/><Relationship Id="rId46" Type="http://schemas.openxmlformats.org/officeDocument/2006/relationships/image" Target="../media/image118.png"/><Relationship Id="rId59" Type="http://schemas.openxmlformats.org/officeDocument/2006/relationships/customXml" Target="../ink/ink119.xml"/><Relationship Id="rId67" Type="http://schemas.openxmlformats.org/officeDocument/2006/relationships/customXml" Target="../ink/ink123.xml"/><Relationship Id="rId103" Type="http://schemas.openxmlformats.org/officeDocument/2006/relationships/customXml" Target="../ink/ink141.xml"/><Relationship Id="rId20" Type="http://schemas.openxmlformats.org/officeDocument/2006/relationships/customXml" Target="../ink/ink100.xml"/><Relationship Id="rId41" Type="http://schemas.openxmlformats.org/officeDocument/2006/relationships/customXml" Target="../ink/ink110.xml"/><Relationship Id="rId54" Type="http://schemas.openxmlformats.org/officeDocument/2006/relationships/image" Target="../media/image122.png"/><Relationship Id="rId62" Type="http://schemas.openxmlformats.org/officeDocument/2006/relationships/image" Target="../media/image126.png"/><Relationship Id="rId70" Type="http://schemas.openxmlformats.org/officeDocument/2006/relationships/image" Target="../media/image130.png"/><Relationship Id="rId75" Type="http://schemas.openxmlformats.org/officeDocument/2006/relationships/customXml" Target="../ink/ink127.xml"/><Relationship Id="rId83" Type="http://schemas.openxmlformats.org/officeDocument/2006/relationships/customXml" Target="../ink/ink131.xml"/><Relationship Id="rId88" Type="http://schemas.openxmlformats.org/officeDocument/2006/relationships/image" Target="../media/image139.png"/><Relationship Id="rId91" Type="http://schemas.openxmlformats.org/officeDocument/2006/relationships/customXml" Target="../ink/ink135.xml"/><Relationship Id="rId96" Type="http://schemas.openxmlformats.org/officeDocument/2006/relationships/image" Target="../media/image143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93.xml"/><Relationship Id="rId15" Type="http://schemas.openxmlformats.org/officeDocument/2006/relationships/image" Target="../media/image102.png"/><Relationship Id="rId23" Type="http://schemas.openxmlformats.org/officeDocument/2006/relationships/image" Target="../media/image106.png"/><Relationship Id="rId28" Type="http://schemas.openxmlformats.org/officeDocument/2006/relationships/customXml" Target="../ink/ink104.xml"/><Relationship Id="rId36" Type="http://schemas.openxmlformats.org/officeDocument/2006/relationships/image" Target="../media/image113.png"/><Relationship Id="rId49" Type="http://schemas.openxmlformats.org/officeDocument/2006/relationships/customXml" Target="../ink/ink114.xml"/><Relationship Id="rId57" Type="http://schemas.openxmlformats.org/officeDocument/2006/relationships/customXml" Target="../ink/ink118.xml"/><Relationship Id="rId10" Type="http://schemas.openxmlformats.org/officeDocument/2006/relationships/customXml" Target="../ink/ink95.xml"/><Relationship Id="rId31" Type="http://schemas.openxmlformats.org/officeDocument/2006/relationships/image" Target="../media/image110.png"/><Relationship Id="rId44" Type="http://schemas.openxmlformats.org/officeDocument/2006/relationships/image" Target="../media/image117.png"/><Relationship Id="rId52" Type="http://schemas.openxmlformats.org/officeDocument/2006/relationships/image" Target="../media/image121.png"/><Relationship Id="rId60" Type="http://schemas.openxmlformats.org/officeDocument/2006/relationships/image" Target="../media/image125.png"/><Relationship Id="rId65" Type="http://schemas.openxmlformats.org/officeDocument/2006/relationships/customXml" Target="../ink/ink122.xml"/><Relationship Id="rId73" Type="http://schemas.openxmlformats.org/officeDocument/2006/relationships/customXml" Target="../ink/ink126.xml"/><Relationship Id="rId78" Type="http://schemas.openxmlformats.org/officeDocument/2006/relationships/image" Target="../media/image134.png"/><Relationship Id="rId81" Type="http://schemas.openxmlformats.org/officeDocument/2006/relationships/customXml" Target="../ink/ink130.xml"/><Relationship Id="rId86" Type="http://schemas.openxmlformats.org/officeDocument/2006/relationships/image" Target="../media/image138.png"/><Relationship Id="rId94" Type="http://schemas.openxmlformats.org/officeDocument/2006/relationships/image" Target="../media/image142.png"/><Relationship Id="rId99" Type="http://schemas.openxmlformats.org/officeDocument/2006/relationships/customXml" Target="../ink/ink139.xml"/><Relationship Id="rId101" Type="http://schemas.openxmlformats.org/officeDocument/2006/relationships/customXml" Target="../ink/ink140.xml"/><Relationship Id="rId4" Type="http://schemas.openxmlformats.org/officeDocument/2006/relationships/customXml" Target="../ink/ink92.xml"/><Relationship Id="rId9" Type="http://schemas.openxmlformats.org/officeDocument/2006/relationships/image" Target="../media/image99.png"/><Relationship Id="rId13" Type="http://schemas.openxmlformats.org/officeDocument/2006/relationships/image" Target="../media/image101.png"/><Relationship Id="rId18" Type="http://schemas.openxmlformats.org/officeDocument/2006/relationships/customXml" Target="../ink/ink99.xml"/><Relationship Id="rId39" Type="http://schemas.openxmlformats.org/officeDocument/2006/relationships/customXml" Target="../ink/ink109.xml"/><Relationship Id="rId34" Type="http://schemas.openxmlformats.org/officeDocument/2006/relationships/customXml" Target="../ink/ink107.xml"/><Relationship Id="rId50" Type="http://schemas.openxmlformats.org/officeDocument/2006/relationships/image" Target="../media/image120.png"/><Relationship Id="rId55" Type="http://schemas.openxmlformats.org/officeDocument/2006/relationships/customXml" Target="../ink/ink117.xml"/><Relationship Id="rId76" Type="http://schemas.openxmlformats.org/officeDocument/2006/relationships/image" Target="../media/image133.png"/><Relationship Id="rId97" Type="http://schemas.openxmlformats.org/officeDocument/2006/relationships/customXml" Target="../ink/ink138.xml"/><Relationship Id="rId104" Type="http://schemas.openxmlformats.org/officeDocument/2006/relationships/image" Target="../media/image147.png"/><Relationship Id="rId7" Type="http://schemas.openxmlformats.org/officeDocument/2006/relationships/image" Target="../media/image98.png"/><Relationship Id="rId71" Type="http://schemas.openxmlformats.org/officeDocument/2006/relationships/customXml" Target="../ink/ink125.xml"/><Relationship Id="rId92" Type="http://schemas.openxmlformats.org/officeDocument/2006/relationships/image" Target="../media/image141.png"/><Relationship Id="rId2" Type="http://schemas.openxmlformats.org/officeDocument/2006/relationships/customXml" Target="../ink/ink91.xml"/><Relationship Id="rId29" Type="http://schemas.openxmlformats.org/officeDocument/2006/relationships/image" Target="../media/image109.png"/><Relationship Id="rId24" Type="http://schemas.openxmlformats.org/officeDocument/2006/relationships/customXml" Target="../ink/ink102.xml"/><Relationship Id="rId40" Type="http://schemas.openxmlformats.org/officeDocument/2006/relationships/image" Target="../media/image115.png"/><Relationship Id="rId45" Type="http://schemas.openxmlformats.org/officeDocument/2006/relationships/customXml" Target="../ink/ink112.xml"/><Relationship Id="rId66" Type="http://schemas.openxmlformats.org/officeDocument/2006/relationships/image" Target="../media/image128.png"/><Relationship Id="rId87" Type="http://schemas.openxmlformats.org/officeDocument/2006/relationships/customXml" Target="../ink/ink133.xml"/><Relationship Id="rId61" Type="http://schemas.openxmlformats.org/officeDocument/2006/relationships/customXml" Target="../ink/ink120.xml"/><Relationship Id="rId82" Type="http://schemas.openxmlformats.org/officeDocument/2006/relationships/image" Target="../media/image136.png"/><Relationship Id="rId19" Type="http://schemas.openxmlformats.org/officeDocument/2006/relationships/image" Target="../media/image104.png"/><Relationship Id="rId14" Type="http://schemas.openxmlformats.org/officeDocument/2006/relationships/customXml" Target="../ink/ink97.xml"/><Relationship Id="rId30" Type="http://schemas.openxmlformats.org/officeDocument/2006/relationships/customXml" Target="../ink/ink105.xml"/><Relationship Id="rId35" Type="http://schemas.openxmlformats.org/officeDocument/2006/relationships/image" Target="../media/image112.png"/><Relationship Id="rId56" Type="http://schemas.openxmlformats.org/officeDocument/2006/relationships/image" Target="../media/image123.png"/><Relationship Id="rId77" Type="http://schemas.openxmlformats.org/officeDocument/2006/relationships/customXml" Target="../ink/ink128.xml"/><Relationship Id="rId100" Type="http://schemas.openxmlformats.org/officeDocument/2006/relationships/image" Target="../media/image145.png"/><Relationship Id="rId8" Type="http://schemas.openxmlformats.org/officeDocument/2006/relationships/customXml" Target="../ink/ink94.xml"/><Relationship Id="rId51" Type="http://schemas.openxmlformats.org/officeDocument/2006/relationships/customXml" Target="../ink/ink115.xml"/><Relationship Id="rId72" Type="http://schemas.openxmlformats.org/officeDocument/2006/relationships/image" Target="../media/image131.png"/><Relationship Id="rId93" Type="http://schemas.openxmlformats.org/officeDocument/2006/relationships/customXml" Target="../ink/ink136.xml"/><Relationship Id="rId98" Type="http://schemas.openxmlformats.org/officeDocument/2006/relationships/image" Target="../media/image144.png"/><Relationship Id="rId3" Type="http://schemas.openxmlformats.org/officeDocument/2006/relationships/image" Target="../media/image9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0B9AFFB-45F1-4A16-A18D-1E07C2E23C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1672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412000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1780BF-E31E-4002-9FA8-D54900B8D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EB9E0D-17C1-466A-BD6E-64E5F778DE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2FA25A-E4D3-4277-8C65-77E43DF034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3818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D9DD9B-4BF8-4D50-93CA-93642C173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6C6694-D208-4668-9A27-647AC7EF6E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097EC67-E304-4AE3-AD6D-734D763878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9398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05EEC5-7B40-464F-86FD-9FCCE4AC5E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C76FCF-57B7-4CAB-B90C-AC2067D1E9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B0622B-A6A0-4384-9A17-D7261CF64B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424D49B4-E55A-4C31-9084-A1B6DF526EC3}"/>
                  </a:ext>
                </a:extLst>
              </p14:cNvPr>
              <p14:cNvContentPartPr/>
              <p14:nvPr/>
            </p14:nvContentPartPr>
            <p14:xfrm>
              <a:off x="1499535" y="1287720"/>
              <a:ext cx="219240" cy="53424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424D49B4-E55A-4C31-9084-A1B6DF526EC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90895" y="1278720"/>
                <a:ext cx="236880" cy="55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E3B26131-0733-404C-8490-52C809774994}"/>
                  </a:ext>
                </a:extLst>
              </p14:cNvPr>
              <p14:cNvContentPartPr/>
              <p14:nvPr/>
            </p14:nvContentPartPr>
            <p14:xfrm>
              <a:off x="1796895" y="1608840"/>
              <a:ext cx="173880" cy="14976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E3B26131-0733-404C-8490-52C80977499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787895" y="1599840"/>
                <a:ext cx="191520" cy="16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1D6E266E-5887-462E-9073-9B06470AA097}"/>
                  </a:ext>
                </a:extLst>
              </p14:cNvPr>
              <p14:cNvContentPartPr/>
              <p14:nvPr/>
            </p14:nvContentPartPr>
            <p14:xfrm>
              <a:off x="2265615" y="1493640"/>
              <a:ext cx="73080" cy="15552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1D6E266E-5887-462E-9073-9B06470AA09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256975" y="1484640"/>
                <a:ext cx="90720" cy="17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D847CD5C-4032-48B4-B1E6-3A2639E582E7}"/>
                  </a:ext>
                </a:extLst>
              </p14:cNvPr>
              <p14:cNvContentPartPr/>
              <p14:nvPr/>
            </p14:nvContentPartPr>
            <p14:xfrm>
              <a:off x="2352015" y="1519200"/>
              <a:ext cx="68400" cy="12384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D847CD5C-4032-48B4-B1E6-3A2639E582E7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343375" y="1510560"/>
                <a:ext cx="86040" cy="14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FB22C5C2-D4AE-4223-B99A-AED644A828F7}"/>
                  </a:ext>
                </a:extLst>
              </p14:cNvPr>
              <p14:cNvContentPartPr/>
              <p14:nvPr/>
            </p14:nvContentPartPr>
            <p14:xfrm>
              <a:off x="2460735" y="1325520"/>
              <a:ext cx="136080" cy="26100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FB22C5C2-D4AE-4223-B99A-AED644A828F7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452095" y="1316520"/>
                <a:ext cx="153720" cy="27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D91500B6-776D-4874-85F6-7A1198D89834}"/>
                  </a:ext>
                </a:extLst>
              </p14:cNvPr>
              <p14:cNvContentPartPr/>
              <p14:nvPr/>
            </p14:nvContentPartPr>
            <p14:xfrm>
              <a:off x="2616615" y="1496880"/>
              <a:ext cx="130680" cy="12024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D91500B6-776D-4874-85F6-7A1198D89834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607615" y="1487880"/>
                <a:ext cx="148320" cy="13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7BCFE685-CF1F-4082-BD29-A36936D6A0C0}"/>
                  </a:ext>
                </a:extLst>
              </p14:cNvPr>
              <p14:cNvContentPartPr/>
              <p14:nvPr/>
            </p14:nvContentPartPr>
            <p14:xfrm>
              <a:off x="2805255" y="1478160"/>
              <a:ext cx="353520" cy="12168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7BCFE685-CF1F-4082-BD29-A36936D6A0C0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796255" y="1469520"/>
                <a:ext cx="371160" cy="13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3EBD7BBA-1ED3-49FC-BEBA-3B4B7A4AE3B7}"/>
                  </a:ext>
                </a:extLst>
              </p14:cNvPr>
              <p14:cNvContentPartPr/>
              <p14:nvPr/>
            </p14:nvContentPartPr>
            <p14:xfrm>
              <a:off x="3117735" y="1294200"/>
              <a:ext cx="129240" cy="23616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3EBD7BBA-1ED3-49FC-BEBA-3B4B7A4AE3B7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109095" y="1285560"/>
                <a:ext cx="146880" cy="25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B6B2E9F3-8FAC-4FDB-941D-4BD70359DBB1}"/>
                  </a:ext>
                </a:extLst>
              </p14:cNvPr>
              <p14:cNvContentPartPr/>
              <p14:nvPr/>
            </p14:nvContentPartPr>
            <p14:xfrm>
              <a:off x="3295935" y="1479960"/>
              <a:ext cx="272160" cy="7488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B6B2E9F3-8FAC-4FDB-941D-4BD70359DBB1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3286935" y="1471320"/>
                <a:ext cx="289800" cy="9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C4E43331-521D-4173-BBF2-5BA61A2B56E0}"/>
                  </a:ext>
                </a:extLst>
              </p14:cNvPr>
              <p14:cNvContentPartPr/>
              <p14:nvPr/>
            </p14:nvContentPartPr>
            <p14:xfrm>
              <a:off x="3540735" y="1228680"/>
              <a:ext cx="155520" cy="26496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C4E43331-521D-4173-BBF2-5BA61A2B56E0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3532095" y="1220040"/>
                <a:ext cx="173160" cy="28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C662DF7F-BCC1-49F3-B19A-CCA154A5413D}"/>
                  </a:ext>
                </a:extLst>
              </p14:cNvPr>
              <p14:cNvContentPartPr/>
              <p14:nvPr/>
            </p14:nvContentPartPr>
            <p14:xfrm>
              <a:off x="4239495" y="1279800"/>
              <a:ext cx="182880" cy="32724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C662DF7F-BCC1-49F3-B19A-CCA154A5413D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4230855" y="1271160"/>
                <a:ext cx="200520" cy="34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0E4C6E50-1250-49B6-B44E-79B6E9F2C85C}"/>
                  </a:ext>
                </a:extLst>
              </p14:cNvPr>
              <p14:cNvContentPartPr/>
              <p14:nvPr/>
            </p14:nvContentPartPr>
            <p14:xfrm>
              <a:off x="4411215" y="1485000"/>
              <a:ext cx="172440" cy="9792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0E4C6E50-1250-49B6-B44E-79B6E9F2C85C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4402215" y="1476000"/>
                <a:ext cx="190080" cy="115560"/>
              </a:xfrm>
              <a:prstGeom prst="rect">
                <a:avLst/>
              </a:prstGeom>
            </p:spPr>
          </p:pic>
        </mc:Fallback>
      </mc:AlternateContent>
      <p:grpSp>
        <p:nvGrpSpPr>
          <p:cNvPr id="41" name="Group 40">
            <a:extLst>
              <a:ext uri="{FF2B5EF4-FFF2-40B4-BE49-F238E27FC236}">
                <a16:creationId xmlns:a16="http://schemas.microsoft.com/office/drawing/2014/main" id="{4C0D247F-2747-4E6D-895D-D5755583FEA7}"/>
              </a:ext>
            </a:extLst>
          </p:cNvPr>
          <p:cNvGrpSpPr/>
          <p:nvPr/>
        </p:nvGrpSpPr>
        <p:grpSpPr>
          <a:xfrm>
            <a:off x="5097015" y="1294920"/>
            <a:ext cx="1578240" cy="336960"/>
            <a:chOff x="5097015" y="1294920"/>
            <a:chExt cx="1578240" cy="336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568472F6-9459-4133-80CB-9FDD3A6D8738}"/>
                    </a:ext>
                  </a:extLst>
                </p14:cNvPr>
                <p14:cNvContentPartPr/>
                <p14:nvPr/>
              </p14:nvContentPartPr>
              <p14:xfrm>
                <a:off x="5097015" y="1491840"/>
                <a:ext cx="147960" cy="11808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568472F6-9459-4133-80CB-9FDD3A6D8738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5088015" y="1482840"/>
                  <a:ext cx="16560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F5A25B08-3721-46D6-97DE-26D6E61F5C34}"/>
                    </a:ext>
                  </a:extLst>
                </p14:cNvPr>
                <p14:cNvContentPartPr/>
                <p14:nvPr/>
              </p14:nvContentPartPr>
              <p14:xfrm>
                <a:off x="5251815" y="1479600"/>
                <a:ext cx="112680" cy="13356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F5A25B08-3721-46D6-97DE-26D6E61F5C34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5243175" y="1470600"/>
                  <a:ext cx="13032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7E246AE7-6132-4623-B382-31A837B37B07}"/>
                    </a:ext>
                  </a:extLst>
                </p14:cNvPr>
                <p14:cNvContentPartPr/>
                <p14:nvPr/>
              </p14:nvContentPartPr>
              <p14:xfrm>
                <a:off x="5488695" y="1446120"/>
                <a:ext cx="293400" cy="13428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7E246AE7-6132-4623-B382-31A837B37B07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5479695" y="1437480"/>
                  <a:ext cx="31104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65EA3550-D78E-4C30-A54A-CE73DF9EFC65}"/>
                    </a:ext>
                  </a:extLst>
                </p14:cNvPr>
                <p14:cNvContentPartPr/>
                <p14:nvPr/>
              </p14:nvContentPartPr>
              <p14:xfrm>
                <a:off x="5953455" y="1294920"/>
                <a:ext cx="222120" cy="33696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65EA3550-D78E-4C30-A54A-CE73DF9EFC65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5944815" y="1286280"/>
                  <a:ext cx="239760" cy="35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DDFFF99D-C366-4C37-B966-01632058613C}"/>
                    </a:ext>
                  </a:extLst>
                </p14:cNvPr>
                <p14:cNvContentPartPr/>
                <p14:nvPr/>
              </p14:nvContentPartPr>
              <p14:xfrm>
                <a:off x="6259455" y="1478520"/>
                <a:ext cx="76680" cy="6516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DDFFF99D-C366-4C37-B966-01632058613C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6250455" y="1469880"/>
                  <a:ext cx="9432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C08274D1-B191-43AE-BE6A-E89E631AB6CA}"/>
                    </a:ext>
                  </a:extLst>
                </p14:cNvPr>
                <p14:cNvContentPartPr/>
                <p14:nvPr/>
              </p14:nvContentPartPr>
              <p14:xfrm>
                <a:off x="6385455" y="1446120"/>
                <a:ext cx="289800" cy="12060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C08274D1-B191-43AE-BE6A-E89E631AB6CA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6376815" y="1437480"/>
                  <a:ext cx="307440" cy="138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CDFB7AC8-7C29-4623-BD9C-C2E319FA190A}"/>
              </a:ext>
            </a:extLst>
          </p:cNvPr>
          <p:cNvGrpSpPr/>
          <p:nvPr/>
        </p:nvGrpSpPr>
        <p:grpSpPr>
          <a:xfrm>
            <a:off x="7127775" y="1405080"/>
            <a:ext cx="434520" cy="245880"/>
            <a:chOff x="7127775" y="1405080"/>
            <a:chExt cx="434520" cy="245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24D51287-72FD-432E-93F0-83EA74242EFC}"/>
                    </a:ext>
                  </a:extLst>
                </p14:cNvPr>
                <p14:cNvContentPartPr/>
                <p14:nvPr/>
              </p14:nvContentPartPr>
              <p14:xfrm>
                <a:off x="7127775" y="1405080"/>
                <a:ext cx="96120" cy="24588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24D51287-72FD-432E-93F0-83EA74242EFC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7119135" y="1396080"/>
                  <a:ext cx="11376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866FD5C4-8EC8-4C95-831B-82F8E675B451}"/>
                    </a:ext>
                  </a:extLst>
                </p14:cNvPr>
                <p14:cNvContentPartPr/>
                <p14:nvPr/>
              </p14:nvContentPartPr>
              <p14:xfrm>
                <a:off x="7233615" y="1449000"/>
                <a:ext cx="171360" cy="11196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866FD5C4-8EC8-4C95-831B-82F8E675B451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7224615" y="1440360"/>
                  <a:ext cx="18900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F2A599F8-F1B7-422E-8EB1-9AEA3F2F5CB1}"/>
                    </a:ext>
                  </a:extLst>
                </p14:cNvPr>
                <p14:cNvContentPartPr/>
                <p14:nvPr/>
              </p14:nvContentPartPr>
              <p14:xfrm>
                <a:off x="7496775" y="1419840"/>
                <a:ext cx="65520" cy="12564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F2A599F8-F1B7-422E-8EB1-9AEA3F2F5CB1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7487775" y="1411200"/>
                  <a:ext cx="83160" cy="143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65E9A339-FA5B-438D-A2ED-81F173BEFA85}"/>
              </a:ext>
            </a:extLst>
          </p:cNvPr>
          <p:cNvGrpSpPr/>
          <p:nvPr/>
        </p:nvGrpSpPr>
        <p:grpSpPr>
          <a:xfrm>
            <a:off x="8057295" y="1139400"/>
            <a:ext cx="1492560" cy="502200"/>
            <a:chOff x="8057295" y="1139400"/>
            <a:chExt cx="1492560" cy="502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5E8CAF71-B342-42B8-B6A9-F6707DCCDBD0}"/>
                    </a:ext>
                  </a:extLst>
                </p14:cNvPr>
                <p14:cNvContentPartPr/>
                <p14:nvPr/>
              </p14:nvContentPartPr>
              <p14:xfrm>
                <a:off x="8098335" y="1139400"/>
                <a:ext cx="64800" cy="50220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5E8CAF71-B342-42B8-B6A9-F6707DCCDBD0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8089335" y="1130760"/>
                  <a:ext cx="82440" cy="51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64BE46B3-FC05-46D6-976D-0DE51AA95DAF}"/>
                    </a:ext>
                  </a:extLst>
                </p14:cNvPr>
                <p14:cNvContentPartPr/>
                <p14:nvPr/>
              </p14:nvContentPartPr>
              <p14:xfrm>
                <a:off x="8057295" y="1424880"/>
                <a:ext cx="169560" cy="19116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64BE46B3-FC05-46D6-976D-0DE51AA95DAF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8048295" y="1415880"/>
                  <a:ext cx="18720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49F8175F-7DB1-45A4-9740-5FA368ABEC30}"/>
                    </a:ext>
                  </a:extLst>
                </p14:cNvPr>
                <p14:cNvContentPartPr/>
                <p14:nvPr/>
              </p14:nvContentPartPr>
              <p14:xfrm>
                <a:off x="8261775" y="1395720"/>
                <a:ext cx="296640" cy="13464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49F8175F-7DB1-45A4-9740-5FA368ABEC30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8252775" y="1386720"/>
                  <a:ext cx="31428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3878BD46-1CE5-4DA4-A840-122043C43149}"/>
                    </a:ext>
                  </a:extLst>
                </p14:cNvPr>
                <p14:cNvContentPartPr/>
                <p14:nvPr/>
              </p14:nvContentPartPr>
              <p14:xfrm>
                <a:off x="8558415" y="1203840"/>
                <a:ext cx="360000" cy="29808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3878BD46-1CE5-4DA4-A840-122043C43149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8549775" y="1194840"/>
                  <a:ext cx="377640" cy="31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CA2FF309-47B5-4A1A-8E68-F7AF6D31B422}"/>
                    </a:ext>
                  </a:extLst>
                </p14:cNvPr>
                <p14:cNvContentPartPr/>
                <p14:nvPr/>
              </p14:nvContentPartPr>
              <p14:xfrm>
                <a:off x="8988975" y="1177560"/>
                <a:ext cx="171000" cy="33804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CA2FF309-47B5-4A1A-8E68-F7AF6D31B422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8979975" y="1168920"/>
                  <a:ext cx="188640" cy="35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6BCD037E-1754-46C8-A2EA-2D1F879D48DC}"/>
                    </a:ext>
                  </a:extLst>
                </p14:cNvPr>
                <p14:cNvContentPartPr/>
                <p14:nvPr/>
              </p14:nvContentPartPr>
              <p14:xfrm>
                <a:off x="9192735" y="1416600"/>
                <a:ext cx="119880" cy="13680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6BCD037E-1754-46C8-A2EA-2D1F879D48DC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9184095" y="1407960"/>
                  <a:ext cx="13752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3BBC7911-502D-4081-A571-99A05A55DE52}"/>
                    </a:ext>
                  </a:extLst>
                </p14:cNvPr>
                <p14:cNvContentPartPr/>
                <p14:nvPr/>
              </p14:nvContentPartPr>
              <p14:xfrm>
                <a:off x="9433215" y="1269360"/>
                <a:ext cx="116640" cy="34956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3BBC7911-502D-4081-A571-99A05A55DE52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9424575" y="1260720"/>
                  <a:ext cx="134280" cy="367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35CAC2E1-F98E-4BC0-BF98-DF648EC6B0F2}"/>
              </a:ext>
            </a:extLst>
          </p:cNvPr>
          <p:cNvGrpSpPr/>
          <p:nvPr/>
        </p:nvGrpSpPr>
        <p:grpSpPr>
          <a:xfrm>
            <a:off x="269055" y="1978920"/>
            <a:ext cx="1610280" cy="416160"/>
            <a:chOff x="269055" y="1978920"/>
            <a:chExt cx="1610280" cy="416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741D66CD-1B37-4ACB-94F4-8A58F2860D97}"/>
                    </a:ext>
                  </a:extLst>
                </p14:cNvPr>
                <p14:cNvContentPartPr/>
                <p14:nvPr/>
              </p14:nvContentPartPr>
              <p14:xfrm>
                <a:off x="269055" y="2119320"/>
                <a:ext cx="74880" cy="5328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741D66CD-1B37-4ACB-94F4-8A58F2860D97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260055" y="2110680"/>
                  <a:ext cx="9252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95563D17-84C7-4E6D-BD13-629D48F537F3}"/>
                    </a:ext>
                  </a:extLst>
                </p14:cNvPr>
                <p14:cNvContentPartPr/>
                <p14:nvPr/>
              </p14:nvContentPartPr>
              <p14:xfrm>
                <a:off x="282015" y="2246040"/>
                <a:ext cx="79560" cy="3744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95563D17-84C7-4E6D-BD13-629D48F537F3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273375" y="2237400"/>
                  <a:ext cx="9720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A3F7F3CC-E80F-4281-9D03-97CB3074EDF9}"/>
                    </a:ext>
                  </a:extLst>
                </p14:cNvPr>
                <p14:cNvContentPartPr/>
                <p14:nvPr/>
              </p14:nvContentPartPr>
              <p14:xfrm>
                <a:off x="433215" y="2129760"/>
                <a:ext cx="188280" cy="26532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A3F7F3CC-E80F-4281-9D03-97CB3074EDF9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424215" y="2120760"/>
                  <a:ext cx="20592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7BAD4EA3-9BFB-40E8-B08E-A5E4EB673DEF}"/>
                    </a:ext>
                  </a:extLst>
                </p14:cNvPr>
                <p14:cNvContentPartPr/>
                <p14:nvPr/>
              </p14:nvContentPartPr>
              <p14:xfrm>
                <a:off x="685215" y="2227680"/>
                <a:ext cx="73440" cy="11844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7BAD4EA3-9BFB-40E8-B08E-A5E4EB673DEF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676215" y="2218680"/>
                  <a:ext cx="9108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0249359F-B1BA-4317-A5C8-1757B91F00EB}"/>
                    </a:ext>
                  </a:extLst>
                </p14:cNvPr>
                <p14:cNvContentPartPr/>
                <p14:nvPr/>
              </p14:nvContentPartPr>
              <p14:xfrm>
                <a:off x="931095" y="2245320"/>
                <a:ext cx="97560" cy="6912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0249359F-B1BA-4317-A5C8-1757B91F00EB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922095" y="2236680"/>
                  <a:ext cx="11520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CCA8FAE3-4A96-4405-AB83-6759D23E9541}"/>
                    </a:ext>
                  </a:extLst>
                </p14:cNvPr>
                <p14:cNvContentPartPr/>
                <p14:nvPr/>
              </p14:nvContentPartPr>
              <p14:xfrm>
                <a:off x="1044855" y="2205360"/>
                <a:ext cx="143640" cy="8316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CCA8FAE3-4A96-4405-AB83-6759D23E9541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1035855" y="2196720"/>
                  <a:ext cx="16128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33472AE6-D9F1-4746-9653-D04844EBD19F}"/>
                    </a:ext>
                  </a:extLst>
                </p14:cNvPr>
                <p14:cNvContentPartPr/>
                <p14:nvPr/>
              </p14:nvContentPartPr>
              <p14:xfrm>
                <a:off x="1299375" y="2252880"/>
                <a:ext cx="238680" cy="12348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33472AE6-D9F1-4746-9653-D04844EBD19F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1290375" y="2244240"/>
                  <a:ext cx="25632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F4502D68-6449-4646-8EA1-71FCFCEAF1D2}"/>
                    </a:ext>
                  </a:extLst>
                </p14:cNvPr>
                <p14:cNvContentPartPr/>
                <p14:nvPr/>
              </p14:nvContentPartPr>
              <p14:xfrm>
                <a:off x="1507815" y="2241360"/>
                <a:ext cx="101520" cy="8568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F4502D68-6449-4646-8EA1-71FCFCEAF1D2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1498815" y="2232720"/>
                  <a:ext cx="11916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4FEB22E0-A9D1-491C-B3DC-EEDF8097F20A}"/>
                    </a:ext>
                  </a:extLst>
                </p14:cNvPr>
                <p14:cNvContentPartPr/>
                <p14:nvPr/>
              </p14:nvContentPartPr>
              <p14:xfrm>
                <a:off x="1618335" y="1978920"/>
                <a:ext cx="163440" cy="33300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4FEB22E0-A9D1-491C-B3DC-EEDF8097F20A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1609695" y="1970280"/>
                  <a:ext cx="18108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4E17D0E2-AB53-4B33-9515-335F1332E047}"/>
                    </a:ext>
                  </a:extLst>
                </p14:cNvPr>
                <p14:cNvContentPartPr/>
                <p14:nvPr/>
              </p14:nvContentPartPr>
              <p14:xfrm>
                <a:off x="1778175" y="2201760"/>
                <a:ext cx="101160" cy="8496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4E17D0E2-AB53-4B33-9515-335F1332E047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1769175" y="2192760"/>
                  <a:ext cx="118800" cy="102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9C30D4B3-7471-40C0-AB51-C7FB2C175758}"/>
              </a:ext>
            </a:extLst>
          </p:cNvPr>
          <p:cNvGrpSpPr/>
          <p:nvPr/>
        </p:nvGrpSpPr>
        <p:grpSpPr>
          <a:xfrm>
            <a:off x="2070855" y="2004120"/>
            <a:ext cx="260640" cy="293760"/>
            <a:chOff x="2070855" y="2004120"/>
            <a:chExt cx="260640" cy="293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CFA9038E-EAC4-4EA5-9D7A-2347F9DD7BAB}"/>
                    </a:ext>
                  </a:extLst>
                </p14:cNvPr>
                <p14:cNvContentPartPr/>
                <p14:nvPr/>
              </p14:nvContentPartPr>
              <p14:xfrm>
                <a:off x="2070855" y="2004120"/>
                <a:ext cx="158760" cy="29376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CFA9038E-EAC4-4EA5-9D7A-2347F9DD7BAB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2061855" y="1995480"/>
                  <a:ext cx="17640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65E2A060-5DE1-47EB-8365-ED99B023EDE6}"/>
                    </a:ext>
                  </a:extLst>
                </p14:cNvPr>
                <p14:cNvContentPartPr/>
                <p14:nvPr/>
              </p14:nvContentPartPr>
              <p14:xfrm>
                <a:off x="2249775" y="2140200"/>
                <a:ext cx="81720" cy="14544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65E2A060-5DE1-47EB-8365-ED99B023EDE6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2240775" y="2131560"/>
                  <a:ext cx="99360" cy="163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0992AEB9-83BE-42F0-B287-D2EFF2F35760}"/>
              </a:ext>
            </a:extLst>
          </p:cNvPr>
          <p:cNvGrpSpPr/>
          <p:nvPr/>
        </p:nvGrpSpPr>
        <p:grpSpPr>
          <a:xfrm>
            <a:off x="184815" y="2624760"/>
            <a:ext cx="1701000" cy="1118880"/>
            <a:chOff x="184815" y="2624760"/>
            <a:chExt cx="1701000" cy="1118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22E8DF1B-DCC5-41CC-934D-4A0CC7FD7F2D}"/>
                    </a:ext>
                  </a:extLst>
                </p14:cNvPr>
                <p14:cNvContentPartPr/>
                <p14:nvPr/>
              </p14:nvContentPartPr>
              <p14:xfrm>
                <a:off x="242775" y="2667600"/>
                <a:ext cx="298440" cy="47700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22E8DF1B-DCC5-41CC-934D-4A0CC7FD7F2D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233775" y="2658960"/>
                  <a:ext cx="316080" cy="49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E385F58C-7C7D-4D2A-915E-3CA85EA8C330}"/>
                    </a:ext>
                  </a:extLst>
                </p14:cNvPr>
                <p14:cNvContentPartPr/>
                <p14:nvPr/>
              </p14:nvContentPartPr>
              <p14:xfrm>
                <a:off x="544455" y="2793600"/>
                <a:ext cx="76320" cy="14832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E385F58C-7C7D-4D2A-915E-3CA85EA8C330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535455" y="2784600"/>
                  <a:ext cx="9396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272FF78E-1EEF-4114-93AA-3262CBB604BE}"/>
                    </a:ext>
                  </a:extLst>
                </p14:cNvPr>
                <p14:cNvContentPartPr/>
                <p14:nvPr/>
              </p14:nvContentPartPr>
              <p14:xfrm>
                <a:off x="591255" y="2783880"/>
                <a:ext cx="312480" cy="34128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272FF78E-1EEF-4114-93AA-3262CBB604BE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582255" y="2775240"/>
                  <a:ext cx="330120" cy="35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FFD6BE77-4925-4AF1-AC0C-9BC9D8571223}"/>
                    </a:ext>
                  </a:extLst>
                </p14:cNvPr>
                <p14:cNvContentPartPr/>
                <p14:nvPr/>
              </p14:nvContentPartPr>
              <p14:xfrm>
                <a:off x="910575" y="2930400"/>
                <a:ext cx="19800" cy="3960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FFD6BE77-4925-4AF1-AC0C-9BC9D8571223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901935" y="2921760"/>
                  <a:ext cx="3744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D6AE62F9-4CEA-4EF4-A11C-96ECD777C1B2}"/>
                    </a:ext>
                  </a:extLst>
                </p14:cNvPr>
                <p14:cNvContentPartPr/>
                <p14:nvPr/>
              </p14:nvContentPartPr>
              <p14:xfrm>
                <a:off x="1005975" y="2624760"/>
                <a:ext cx="71640" cy="35820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D6AE62F9-4CEA-4EF4-A11C-96ECD777C1B2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996975" y="2615760"/>
                  <a:ext cx="89280" cy="37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6BD3F5DA-BE33-45A1-B36C-AEE448B0A089}"/>
                    </a:ext>
                  </a:extLst>
                </p14:cNvPr>
                <p14:cNvContentPartPr/>
                <p14:nvPr/>
              </p14:nvContentPartPr>
              <p14:xfrm>
                <a:off x="1050615" y="3036960"/>
                <a:ext cx="87480" cy="2592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6BD3F5DA-BE33-45A1-B36C-AEE448B0A089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1041975" y="3028320"/>
                  <a:ext cx="10512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12259F94-B0D7-4859-B9D4-7DEE09A9ADD6}"/>
                    </a:ext>
                  </a:extLst>
                </p14:cNvPr>
                <p14:cNvContentPartPr/>
                <p14:nvPr/>
              </p14:nvContentPartPr>
              <p14:xfrm>
                <a:off x="1507815" y="2790360"/>
                <a:ext cx="136080" cy="13500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12259F94-B0D7-4859-B9D4-7DEE09A9ADD6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1498815" y="2781720"/>
                  <a:ext cx="15372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71CEA885-50E5-4ACA-8B61-016B6AC7F786}"/>
                    </a:ext>
                  </a:extLst>
                </p14:cNvPr>
                <p14:cNvContentPartPr/>
                <p14:nvPr/>
              </p14:nvContentPartPr>
              <p14:xfrm>
                <a:off x="1598535" y="2797200"/>
                <a:ext cx="70560" cy="40680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71CEA885-50E5-4ACA-8B61-016B6AC7F786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1589895" y="2788560"/>
                  <a:ext cx="88200" cy="42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E8647EEF-F2AC-4849-85F9-F3FDCD02FC24}"/>
                    </a:ext>
                  </a:extLst>
                </p14:cNvPr>
                <p14:cNvContentPartPr/>
                <p14:nvPr/>
              </p14:nvContentPartPr>
              <p14:xfrm>
                <a:off x="1686735" y="2782800"/>
                <a:ext cx="199080" cy="19260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E8647EEF-F2AC-4849-85F9-F3FDCD02FC24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1678095" y="2774160"/>
                  <a:ext cx="21672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7CC4687E-EBE9-4372-87B4-9A99C73A05EE}"/>
                    </a:ext>
                  </a:extLst>
                </p14:cNvPr>
                <p14:cNvContentPartPr/>
                <p14:nvPr/>
              </p14:nvContentPartPr>
              <p14:xfrm>
                <a:off x="184815" y="3566880"/>
                <a:ext cx="150120" cy="17676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7CC4687E-EBE9-4372-87B4-9A99C73A05EE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176175" y="3558240"/>
                  <a:ext cx="16776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BAC0195C-664A-4546-8261-2535DE29910D}"/>
                    </a:ext>
                  </a:extLst>
                </p14:cNvPr>
                <p14:cNvContentPartPr/>
                <p14:nvPr/>
              </p14:nvContentPartPr>
              <p14:xfrm>
                <a:off x="398655" y="3562200"/>
                <a:ext cx="56160" cy="16848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BAC0195C-664A-4546-8261-2535DE29910D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390015" y="3553560"/>
                  <a:ext cx="7380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8C31B832-865E-40D5-B23B-270BBFF9F97A}"/>
                    </a:ext>
                  </a:extLst>
                </p14:cNvPr>
                <p14:cNvContentPartPr/>
                <p14:nvPr/>
              </p14:nvContentPartPr>
              <p14:xfrm>
                <a:off x="475335" y="3376440"/>
                <a:ext cx="313200" cy="32436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8C31B832-865E-40D5-B23B-270BBFF9F97A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466695" y="3367440"/>
                  <a:ext cx="330840" cy="34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0573A214-DC6F-4C76-A5A4-7BBE4C4B95F0}"/>
                    </a:ext>
                  </a:extLst>
                </p14:cNvPr>
                <p14:cNvContentPartPr/>
                <p14:nvPr/>
              </p14:nvContentPartPr>
              <p14:xfrm>
                <a:off x="921735" y="3301560"/>
                <a:ext cx="585000" cy="35424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0573A214-DC6F-4C76-A5A4-7BBE4C4B95F0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912735" y="3292560"/>
                  <a:ext cx="602640" cy="37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9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5DEB4C9B-15BC-462A-9890-C1EE369F9680}"/>
                    </a:ext>
                  </a:extLst>
                </p14:cNvPr>
                <p14:cNvContentPartPr/>
                <p14:nvPr/>
              </p14:nvContentPartPr>
              <p14:xfrm>
                <a:off x="1521135" y="3281760"/>
                <a:ext cx="255600" cy="34560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5DEB4C9B-15BC-462A-9890-C1EE369F9680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1512495" y="3272760"/>
                  <a:ext cx="273240" cy="363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C6BEB5E1-A52C-4C8B-9E5B-5E5E8D57A53E}"/>
              </a:ext>
            </a:extLst>
          </p:cNvPr>
          <p:cNvGrpSpPr/>
          <p:nvPr/>
        </p:nvGrpSpPr>
        <p:grpSpPr>
          <a:xfrm>
            <a:off x="76815" y="3878640"/>
            <a:ext cx="2097000" cy="1051560"/>
            <a:chOff x="76815" y="3878640"/>
            <a:chExt cx="2097000" cy="1051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1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C713084D-6A64-4EBE-B70B-C7768E9E9099}"/>
                    </a:ext>
                  </a:extLst>
                </p14:cNvPr>
                <p14:cNvContentPartPr/>
                <p14:nvPr/>
              </p14:nvContentPartPr>
              <p14:xfrm>
                <a:off x="174375" y="4074120"/>
                <a:ext cx="191520" cy="16272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C713084D-6A64-4EBE-B70B-C7768E9E9099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165375" y="4065480"/>
                  <a:ext cx="20916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3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EB4CA0B9-A252-4C79-A09F-BF71DE81339A}"/>
                    </a:ext>
                  </a:extLst>
                </p14:cNvPr>
                <p14:cNvContentPartPr/>
                <p14:nvPr/>
              </p14:nvContentPartPr>
              <p14:xfrm>
                <a:off x="379935" y="4094640"/>
                <a:ext cx="101520" cy="12744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EB4CA0B9-A252-4C79-A09F-BF71DE81339A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370935" y="4085640"/>
                  <a:ext cx="11916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5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480C027F-4996-4B2A-BA72-65E2758C9CE0}"/>
                    </a:ext>
                  </a:extLst>
                </p14:cNvPr>
                <p14:cNvContentPartPr/>
                <p14:nvPr/>
              </p14:nvContentPartPr>
              <p14:xfrm>
                <a:off x="499815" y="3978720"/>
                <a:ext cx="513000" cy="32220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480C027F-4996-4B2A-BA72-65E2758C9CE0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491175" y="3969720"/>
                  <a:ext cx="530640" cy="33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7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D65F70CD-5CC0-49CF-BFE2-E08475142554}"/>
                    </a:ext>
                  </a:extLst>
                </p14:cNvPr>
                <p14:cNvContentPartPr/>
                <p14:nvPr/>
              </p14:nvContentPartPr>
              <p14:xfrm>
                <a:off x="1004895" y="4077720"/>
                <a:ext cx="435600" cy="14040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D65F70CD-5CC0-49CF-BFE2-E08475142554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995895" y="4069080"/>
                  <a:ext cx="45324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9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F30E5480-131E-4C65-804C-39549E0AF9E0}"/>
                    </a:ext>
                  </a:extLst>
                </p14:cNvPr>
                <p14:cNvContentPartPr/>
                <p14:nvPr/>
              </p14:nvContentPartPr>
              <p14:xfrm>
                <a:off x="1400895" y="3878640"/>
                <a:ext cx="176040" cy="32220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F30E5480-131E-4C65-804C-39549E0AF9E0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1391895" y="3869640"/>
                  <a:ext cx="193680" cy="33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1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F98B0BDE-2A5D-4DBB-A6E9-1AEA68A443F3}"/>
                    </a:ext>
                  </a:extLst>
                </p14:cNvPr>
                <p14:cNvContentPartPr/>
                <p14:nvPr/>
              </p14:nvContentPartPr>
              <p14:xfrm>
                <a:off x="1835055" y="4036680"/>
                <a:ext cx="226080" cy="14040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F98B0BDE-2A5D-4DBB-A6E9-1AEA68A443F3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1826415" y="4027680"/>
                  <a:ext cx="24372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3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B2792241-5479-4DC6-AB29-A8E9A0FE7774}"/>
                    </a:ext>
                  </a:extLst>
                </p14:cNvPr>
                <p14:cNvContentPartPr/>
                <p14:nvPr/>
              </p14:nvContentPartPr>
              <p14:xfrm>
                <a:off x="76815" y="4667760"/>
                <a:ext cx="144360" cy="17748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B2792241-5479-4DC6-AB29-A8E9A0FE7774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67815" y="4659120"/>
                  <a:ext cx="16200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5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734D8367-4F0C-47B7-824E-40766F302646}"/>
                    </a:ext>
                  </a:extLst>
                </p14:cNvPr>
                <p14:cNvContentPartPr/>
                <p14:nvPr/>
              </p14:nvContentPartPr>
              <p14:xfrm>
                <a:off x="248535" y="4427640"/>
                <a:ext cx="153360" cy="41472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734D8367-4F0C-47B7-824E-40766F302646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239535" y="4419000"/>
                  <a:ext cx="171000" cy="43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7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09F8CD0E-B97D-468B-91AB-9B13EB627A79}"/>
                    </a:ext>
                  </a:extLst>
                </p14:cNvPr>
                <p14:cNvContentPartPr/>
                <p14:nvPr/>
              </p14:nvContentPartPr>
              <p14:xfrm>
                <a:off x="656055" y="4322160"/>
                <a:ext cx="774360" cy="60804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09F8CD0E-B97D-468B-91AB-9B13EB627A79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647055" y="4313160"/>
                  <a:ext cx="792000" cy="62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9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AEB83E74-AC36-447F-9FEA-3B7BD71933DD}"/>
                    </a:ext>
                  </a:extLst>
                </p14:cNvPr>
                <p14:cNvContentPartPr/>
                <p14:nvPr/>
              </p14:nvContentPartPr>
              <p14:xfrm>
                <a:off x="1475055" y="4518720"/>
                <a:ext cx="97920" cy="15516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AEB83E74-AC36-447F-9FEA-3B7BD71933DD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1466415" y="4509720"/>
                  <a:ext cx="11556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1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48E2F1DD-F722-4BE1-BA59-CE690BAA8EFF}"/>
                    </a:ext>
                  </a:extLst>
                </p14:cNvPr>
                <p14:cNvContentPartPr/>
                <p14:nvPr/>
              </p14:nvContentPartPr>
              <p14:xfrm>
                <a:off x="1561455" y="4713120"/>
                <a:ext cx="6480" cy="360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48E2F1DD-F722-4BE1-BA59-CE690BAA8EFF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1552815" y="4704120"/>
                  <a:ext cx="2412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3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4F0A389E-816F-4C6B-9D0E-AC80DEA3BF0F}"/>
                    </a:ext>
                  </a:extLst>
                </p14:cNvPr>
                <p14:cNvContentPartPr/>
                <p14:nvPr/>
              </p14:nvContentPartPr>
              <p14:xfrm>
                <a:off x="1468215" y="4666680"/>
                <a:ext cx="145440" cy="16632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4F0A389E-816F-4C6B-9D0E-AC80DEA3BF0F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1459215" y="4657680"/>
                  <a:ext cx="16308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5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3408EA7F-6174-4AB4-B8C8-8BF357F4FCED}"/>
                    </a:ext>
                  </a:extLst>
                </p14:cNvPr>
                <p14:cNvContentPartPr/>
                <p14:nvPr/>
              </p14:nvContentPartPr>
              <p14:xfrm>
                <a:off x="1644615" y="4595040"/>
                <a:ext cx="136440" cy="4500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3408EA7F-6174-4AB4-B8C8-8BF357F4FCED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1635615" y="4586040"/>
                  <a:ext cx="15408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7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40753099-1E2A-4520-BD2D-ECF1E4ABB1CA}"/>
                    </a:ext>
                  </a:extLst>
                </p14:cNvPr>
                <p14:cNvContentPartPr/>
                <p14:nvPr/>
              </p14:nvContentPartPr>
              <p14:xfrm>
                <a:off x="1846575" y="4476600"/>
                <a:ext cx="108000" cy="29016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40753099-1E2A-4520-BD2D-ECF1E4ABB1CA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1837575" y="4467600"/>
                  <a:ext cx="125640" cy="30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9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1B36D15D-D89F-4F44-82F7-5803DE059D8C}"/>
                    </a:ext>
                  </a:extLst>
                </p14:cNvPr>
                <p14:cNvContentPartPr/>
                <p14:nvPr/>
              </p14:nvContentPartPr>
              <p14:xfrm>
                <a:off x="1987695" y="4476240"/>
                <a:ext cx="186120" cy="17172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1B36D15D-D89F-4F44-82F7-5803DE059D8C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1978695" y="4467240"/>
                  <a:ext cx="203760" cy="1893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0927794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Las Dos Manos Del Hombre Abierto Imagen de archivo - Imagen de juego,  muestra: 43936175">
            <a:extLst>
              <a:ext uri="{FF2B5EF4-FFF2-40B4-BE49-F238E27FC236}">
                <a16:creationId xmlns:a16="http://schemas.microsoft.com/office/drawing/2014/main" id="{D604758B-610A-4EEA-8F92-24ACDAB4C3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803" t="1389" r="7689" b="7778"/>
          <a:stretch/>
        </p:blipFill>
        <p:spPr bwMode="auto">
          <a:xfrm>
            <a:off x="730250" y="0"/>
            <a:ext cx="9499600" cy="6663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37E5A58C-F9FF-4F06-9E36-0995DFA650A2}"/>
                  </a:ext>
                </a:extLst>
              </p14:cNvPr>
              <p14:cNvContentPartPr/>
              <p14:nvPr/>
            </p14:nvContentPartPr>
            <p14:xfrm>
              <a:off x="2381895" y="3350880"/>
              <a:ext cx="56520" cy="7740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37E5A58C-F9FF-4F06-9E36-0995DFA650A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73255" y="3342240"/>
                <a:ext cx="74160" cy="95040"/>
              </a:xfrm>
              <a:prstGeom prst="rect">
                <a:avLst/>
              </a:prstGeom>
            </p:spPr>
          </p:pic>
        </mc:Fallback>
      </mc:AlternateContent>
      <p:grpSp>
        <p:nvGrpSpPr>
          <p:cNvPr id="22" name="Group 21">
            <a:extLst>
              <a:ext uri="{FF2B5EF4-FFF2-40B4-BE49-F238E27FC236}">
                <a16:creationId xmlns:a16="http://schemas.microsoft.com/office/drawing/2014/main" id="{BBAA4C97-E56D-40E0-8F65-3663787A0035}"/>
              </a:ext>
            </a:extLst>
          </p:cNvPr>
          <p:cNvGrpSpPr/>
          <p:nvPr/>
        </p:nvGrpSpPr>
        <p:grpSpPr>
          <a:xfrm>
            <a:off x="2335095" y="973440"/>
            <a:ext cx="8008920" cy="2619360"/>
            <a:chOff x="2335095" y="973440"/>
            <a:chExt cx="8008920" cy="2619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A6CF5146-3FCD-49E0-ADC5-D7B42A6D9641}"/>
                    </a:ext>
                  </a:extLst>
                </p14:cNvPr>
                <p14:cNvContentPartPr/>
                <p14:nvPr/>
              </p14:nvContentPartPr>
              <p14:xfrm>
                <a:off x="2335095" y="973440"/>
                <a:ext cx="6628320" cy="250488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A6CF5146-3FCD-49E0-ADC5-D7B42A6D9641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326095" y="964440"/>
                  <a:ext cx="6645960" cy="252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70E1BE6B-FFEA-4BF4-8321-F8B8AA24B8C2}"/>
                    </a:ext>
                  </a:extLst>
                </p14:cNvPr>
                <p14:cNvContentPartPr/>
                <p14:nvPr/>
              </p14:nvContentPartPr>
              <p14:xfrm>
                <a:off x="8851815" y="2221920"/>
                <a:ext cx="204120" cy="13788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70E1BE6B-FFEA-4BF4-8321-F8B8AA24B8C2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8843175" y="2213280"/>
                  <a:ext cx="22176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734E0D82-74FE-43B9-8F64-A0AA4454246D}"/>
                    </a:ext>
                  </a:extLst>
                </p14:cNvPr>
                <p14:cNvContentPartPr/>
                <p14:nvPr/>
              </p14:nvContentPartPr>
              <p14:xfrm>
                <a:off x="9080055" y="2469600"/>
                <a:ext cx="1262880" cy="77904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734E0D82-74FE-43B9-8F64-A0AA4454246D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9071415" y="2460960"/>
                  <a:ext cx="1280520" cy="79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65A94BE4-2ED5-4C7D-BA3D-F074EC461BA6}"/>
                    </a:ext>
                  </a:extLst>
                </p14:cNvPr>
                <p14:cNvContentPartPr/>
                <p14:nvPr/>
              </p14:nvContentPartPr>
              <p14:xfrm>
                <a:off x="9770175" y="3136320"/>
                <a:ext cx="495360" cy="34884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65A94BE4-2ED5-4C7D-BA3D-F074EC461BA6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9761175" y="3127680"/>
                  <a:ext cx="513000" cy="36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D1568C42-09F2-428E-8D13-78E1D296988F}"/>
                    </a:ext>
                  </a:extLst>
                </p14:cNvPr>
                <p14:cNvContentPartPr/>
                <p14:nvPr/>
              </p14:nvContentPartPr>
              <p14:xfrm>
                <a:off x="9858375" y="2453400"/>
                <a:ext cx="431640" cy="72144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D1568C42-09F2-428E-8D13-78E1D296988F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9849735" y="2444760"/>
                  <a:ext cx="449280" cy="73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1A10BE46-A88F-4302-AAF8-12D6EC6EC78C}"/>
                    </a:ext>
                  </a:extLst>
                </p14:cNvPr>
                <p14:cNvContentPartPr/>
                <p14:nvPr/>
              </p14:nvContentPartPr>
              <p14:xfrm>
                <a:off x="9013095" y="2437920"/>
                <a:ext cx="790200" cy="25776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1A10BE46-A88F-4302-AAF8-12D6EC6EC78C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9004095" y="2429280"/>
                  <a:ext cx="807840" cy="27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0BE31E5D-4A38-46D5-9455-E371F1A230EC}"/>
                    </a:ext>
                  </a:extLst>
                </p14:cNvPr>
                <p14:cNvContentPartPr/>
                <p14:nvPr/>
              </p14:nvContentPartPr>
              <p14:xfrm>
                <a:off x="9762255" y="3062160"/>
                <a:ext cx="581760" cy="53064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0BE31E5D-4A38-46D5-9455-E371F1A230EC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9753615" y="3053160"/>
                  <a:ext cx="599400" cy="54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5FBAB6B7-F1E2-46E9-9D7C-E2A1DCB03460}"/>
                    </a:ext>
                  </a:extLst>
                </p14:cNvPr>
                <p14:cNvContentPartPr/>
                <p14:nvPr/>
              </p14:nvContentPartPr>
              <p14:xfrm>
                <a:off x="9798255" y="1965960"/>
                <a:ext cx="71640" cy="45396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5FBAB6B7-F1E2-46E9-9D7C-E2A1DCB03460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9789615" y="1956960"/>
                  <a:ext cx="89280" cy="47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37953AFC-A745-44AA-B9FE-65F152CFDE4D}"/>
                    </a:ext>
                  </a:extLst>
                </p14:cNvPr>
                <p14:cNvContentPartPr/>
                <p14:nvPr/>
              </p14:nvContentPartPr>
              <p14:xfrm>
                <a:off x="9718695" y="1972440"/>
                <a:ext cx="72720" cy="16920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37953AFC-A745-44AA-B9FE-65F152CFDE4D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9709695" y="1963440"/>
                  <a:ext cx="9036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4A6EB1EC-B9D8-47E0-8F09-173D30D953E5}"/>
                    </a:ext>
                  </a:extLst>
                </p14:cNvPr>
                <p14:cNvContentPartPr/>
                <p14:nvPr/>
              </p14:nvContentPartPr>
              <p14:xfrm>
                <a:off x="9724455" y="1856160"/>
                <a:ext cx="273960" cy="18324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4A6EB1EC-B9D8-47E0-8F09-173D30D953E5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9715815" y="1847160"/>
                  <a:ext cx="29160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885C3680-D352-4C1D-89D9-3F1BDF858D77}"/>
                    </a:ext>
                  </a:extLst>
                </p14:cNvPr>
                <p14:cNvContentPartPr/>
                <p14:nvPr/>
              </p14:nvContentPartPr>
              <p14:xfrm>
                <a:off x="9829935" y="2013840"/>
                <a:ext cx="58320" cy="43668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885C3680-D352-4C1D-89D9-3F1BDF858D77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9820935" y="2005200"/>
                  <a:ext cx="75960" cy="45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29BD210C-8CCA-4242-9D3E-874B488DCC73}"/>
                    </a:ext>
                  </a:extLst>
                </p14:cNvPr>
                <p14:cNvContentPartPr/>
                <p14:nvPr/>
              </p14:nvContentPartPr>
              <p14:xfrm>
                <a:off x="9716175" y="2387160"/>
                <a:ext cx="398520" cy="25884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29BD210C-8CCA-4242-9D3E-874B488DCC73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9707175" y="2378520"/>
                  <a:ext cx="416160" cy="276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9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12008EF2-13F2-43E0-8C4E-926179737A1D}"/>
                  </a:ext>
                </a:extLst>
              </p14:cNvPr>
              <p14:cNvContentPartPr/>
              <p14:nvPr/>
            </p14:nvContentPartPr>
            <p14:xfrm>
              <a:off x="8818335" y="587160"/>
              <a:ext cx="442800" cy="30924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12008EF2-13F2-43E0-8C4E-926179737A1D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8809335" y="578160"/>
                <a:ext cx="460440" cy="32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97E8866F-A199-42EF-92F7-A59EC36B1F0A}"/>
                  </a:ext>
                </a:extLst>
              </p14:cNvPr>
              <p14:cNvContentPartPr/>
              <p14:nvPr/>
            </p14:nvContentPartPr>
            <p14:xfrm>
              <a:off x="9307215" y="625320"/>
              <a:ext cx="97200" cy="128880"/>
            </p14:xfrm>
          </p:contentPart>
        </mc:Choice>
        <mc:Fallback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97E8866F-A199-42EF-92F7-A59EC36B1F0A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9298215" y="616320"/>
                <a:ext cx="114840" cy="14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24C411B4-90E9-4239-92E5-F11EFB06333E}"/>
                  </a:ext>
                </a:extLst>
              </p14:cNvPr>
              <p14:cNvContentPartPr/>
              <p14:nvPr/>
            </p14:nvContentPartPr>
            <p14:xfrm>
              <a:off x="9412335" y="579960"/>
              <a:ext cx="317520" cy="17784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24C411B4-90E9-4239-92E5-F11EFB06333E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9403695" y="571320"/>
                <a:ext cx="335160" cy="19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F2AD9390-4C5D-4831-AB5D-7311718B3B42}"/>
                  </a:ext>
                </a:extLst>
              </p14:cNvPr>
              <p14:cNvContentPartPr/>
              <p14:nvPr/>
            </p14:nvContentPartPr>
            <p14:xfrm>
              <a:off x="9836055" y="294840"/>
              <a:ext cx="51840" cy="429840"/>
            </p14:xfrm>
          </p:contentPart>
        </mc:Choice>
        <mc:Fallback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F2AD9390-4C5D-4831-AB5D-7311718B3B42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9827055" y="285840"/>
                <a:ext cx="69480" cy="44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DFDF91BE-8BD6-46F2-BF7F-3C2EF1A79075}"/>
                  </a:ext>
                </a:extLst>
              </p14:cNvPr>
              <p14:cNvContentPartPr/>
              <p14:nvPr/>
            </p14:nvContentPartPr>
            <p14:xfrm>
              <a:off x="9994095" y="856440"/>
              <a:ext cx="17640" cy="29880"/>
            </p14:xfrm>
          </p:contentPart>
        </mc:Choice>
        <mc:Fallback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DFDF91BE-8BD6-46F2-BF7F-3C2EF1A79075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9985455" y="847800"/>
                <a:ext cx="35280" cy="47520"/>
              </a:xfrm>
              <a:prstGeom prst="rect">
                <a:avLst/>
              </a:prstGeom>
            </p:spPr>
          </p:pic>
        </mc:Fallback>
      </mc:AlternateContent>
      <p:grpSp>
        <p:nvGrpSpPr>
          <p:cNvPr id="41" name="Group 40">
            <a:extLst>
              <a:ext uri="{FF2B5EF4-FFF2-40B4-BE49-F238E27FC236}">
                <a16:creationId xmlns:a16="http://schemas.microsoft.com/office/drawing/2014/main" id="{38F10D67-5801-45DC-9568-C2729A5692E0}"/>
              </a:ext>
            </a:extLst>
          </p:cNvPr>
          <p:cNvGrpSpPr/>
          <p:nvPr/>
        </p:nvGrpSpPr>
        <p:grpSpPr>
          <a:xfrm>
            <a:off x="8722935" y="1081080"/>
            <a:ext cx="1533600" cy="194400"/>
            <a:chOff x="8722935" y="1081080"/>
            <a:chExt cx="1533600" cy="194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7C991658-B407-4D5B-B1F1-0757674BF126}"/>
                    </a:ext>
                  </a:extLst>
                </p14:cNvPr>
                <p14:cNvContentPartPr/>
                <p14:nvPr/>
              </p14:nvContentPartPr>
              <p14:xfrm>
                <a:off x="8722935" y="1081080"/>
                <a:ext cx="1533600" cy="7452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7C991658-B407-4D5B-B1F1-0757674BF126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8714295" y="1072440"/>
                  <a:ext cx="155124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57965514-361B-4AE8-BC2E-40397D63F6CF}"/>
                    </a:ext>
                  </a:extLst>
                </p14:cNvPr>
                <p14:cNvContentPartPr/>
                <p14:nvPr/>
              </p14:nvContentPartPr>
              <p14:xfrm>
                <a:off x="8742375" y="1134000"/>
                <a:ext cx="1275120" cy="8316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57965514-361B-4AE8-BC2E-40397D63F6CF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8733735" y="1125000"/>
                  <a:ext cx="129276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A436EB32-B661-4C06-9192-836DD8F58034}"/>
                    </a:ext>
                  </a:extLst>
                </p14:cNvPr>
                <p14:cNvContentPartPr/>
                <p14:nvPr/>
              </p14:nvContentPartPr>
              <p14:xfrm>
                <a:off x="8810775" y="1197360"/>
                <a:ext cx="1222560" cy="7812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A436EB32-B661-4C06-9192-836DD8F58034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8802135" y="1188360"/>
                  <a:ext cx="1240200" cy="957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3802313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C1FCBE39-EADA-4947-9481-322D0A896779}"/>
                  </a:ext>
                </a:extLst>
              </p14:cNvPr>
              <p14:cNvContentPartPr/>
              <p14:nvPr/>
            </p14:nvContentPartPr>
            <p14:xfrm>
              <a:off x="1852695" y="2320200"/>
              <a:ext cx="2225160" cy="98928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C1FCBE39-EADA-4947-9481-322D0A89677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43695" y="2311560"/>
                <a:ext cx="2242800" cy="1006920"/>
              </a:xfrm>
              <a:prstGeom prst="rect">
                <a:avLst/>
              </a:prstGeom>
            </p:spPr>
          </p:pic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25AC676E-6AC8-4E3B-8315-F009FF392414}"/>
              </a:ext>
            </a:extLst>
          </p:cNvPr>
          <p:cNvGrpSpPr/>
          <p:nvPr/>
        </p:nvGrpSpPr>
        <p:grpSpPr>
          <a:xfrm>
            <a:off x="1841175" y="2586240"/>
            <a:ext cx="6432840" cy="1008720"/>
            <a:chOff x="1841175" y="2586240"/>
            <a:chExt cx="6432840" cy="1008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BB517573-5ADE-4EEC-9B00-71728F3FB187}"/>
                    </a:ext>
                  </a:extLst>
                </p14:cNvPr>
                <p14:cNvContentPartPr/>
                <p14:nvPr/>
              </p14:nvContentPartPr>
              <p14:xfrm>
                <a:off x="5250015" y="2586240"/>
                <a:ext cx="3024000" cy="95436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BB517573-5ADE-4EEC-9B00-71728F3FB187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241375" y="2577240"/>
                  <a:ext cx="3041640" cy="9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1E6FBD71-168B-4A46-898F-380A1FB830CC}"/>
                    </a:ext>
                  </a:extLst>
                </p14:cNvPr>
                <p14:cNvContentPartPr/>
                <p14:nvPr/>
              </p14:nvContentPartPr>
              <p14:xfrm>
                <a:off x="1841175" y="3368880"/>
                <a:ext cx="3364200" cy="22608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1E6FBD71-168B-4A46-898F-380A1FB830C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832175" y="3359880"/>
                  <a:ext cx="3381840" cy="243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16D8D52C-D695-44DF-8D3E-A2D5C9DD7988}"/>
                  </a:ext>
                </a:extLst>
              </p14:cNvPr>
              <p14:cNvContentPartPr/>
              <p14:nvPr/>
            </p14:nvContentPartPr>
            <p14:xfrm>
              <a:off x="4068495" y="2269080"/>
              <a:ext cx="4712400" cy="22428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16D8D52C-D695-44DF-8D3E-A2D5C9DD7988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059855" y="2260440"/>
                <a:ext cx="4730040" cy="24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54384343-223B-4557-9747-2C8755606458}"/>
                  </a:ext>
                </a:extLst>
              </p14:cNvPr>
              <p14:cNvContentPartPr/>
              <p14:nvPr/>
            </p14:nvContentPartPr>
            <p14:xfrm>
              <a:off x="4357935" y="2622600"/>
              <a:ext cx="111600" cy="18252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54384343-223B-4557-9747-2C8755606458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349295" y="2613960"/>
                <a:ext cx="129240" cy="20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07C15969-2DD0-4B4E-B8AA-107FC5B756AA}"/>
                  </a:ext>
                </a:extLst>
              </p14:cNvPr>
              <p14:cNvContentPartPr/>
              <p14:nvPr/>
            </p14:nvContentPartPr>
            <p14:xfrm>
              <a:off x="4369815" y="2592360"/>
              <a:ext cx="483840" cy="20808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07C15969-2DD0-4B4E-B8AA-107FC5B756AA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360815" y="2583720"/>
                <a:ext cx="501480" cy="225720"/>
              </a:xfrm>
              <a:prstGeom prst="rect">
                <a:avLst/>
              </a:prstGeom>
            </p:spPr>
          </p:pic>
        </mc:Fallback>
      </mc:AlternateContent>
      <p:grpSp>
        <p:nvGrpSpPr>
          <p:cNvPr id="33" name="Group 32">
            <a:extLst>
              <a:ext uri="{FF2B5EF4-FFF2-40B4-BE49-F238E27FC236}">
                <a16:creationId xmlns:a16="http://schemas.microsoft.com/office/drawing/2014/main" id="{95BFA926-B1E4-483E-8FE7-73315007DA78}"/>
              </a:ext>
            </a:extLst>
          </p:cNvPr>
          <p:cNvGrpSpPr/>
          <p:nvPr/>
        </p:nvGrpSpPr>
        <p:grpSpPr>
          <a:xfrm>
            <a:off x="3405015" y="117360"/>
            <a:ext cx="4331160" cy="2172240"/>
            <a:chOff x="3405015" y="117360"/>
            <a:chExt cx="4331160" cy="2172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4F17E15A-9CD2-4BEE-9987-37CFE3FB22C9}"/>
                    </a:ext>
                  </a:extLst>
                </p14:cNvPr>
                <p14:cNvContentPartPr/>
                <p14:nvPr/>
              </p14:nvContentPartPr>
              <p14:xfrm>
                <a:off x="5337495" y="957960"/>
                <a:ext cx="205200" cy="20772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4F17E15A-9CD2-4BEE-9987-37CFE3FB22C9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328495" y="948960"/>
                  <a:ext cx="22284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F3323A06-174F-41A9-A728-EE109C90DAD2}"/>
                    </a:ext>
                  </a:extLst>
                </p14:cNvPr>
                <p14:cNvContentPartPr/>
                <p14:nvPr/>
              </p14:nvContentPartPr>
              <p14:xfrm>
                <a:off x="3458295" y="123120"/>
                <a:ext cx="315000" cy="208836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F3323A06-174F-41A9-A728-EE109C90DAD2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449295" y="114120"/>
                  <a:ext cx="332640" cy="210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006F9C4C-DF24-4994-B80C-C60847822760}"/>
                    </a:ext>
                  </a:extLst>
                </p14:cNvPr>
                <p14:cNvContentPartPr/>
                <p14:nvPr/>
              </p14:nvContentPartPr>
              <p14:xfrm>
                <a:off x="3405015" y="117360"/>
                <a:ext cx="4331160" cy="189252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006F9C4C-DF24-4994-B80C-C60847822760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396015" y="108720"/>
                  <a:ext cx="4348800" cy="19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4FE1AF0A-8802-48D4-8581-FBAE16FBB8A5}"/>
                    </a:ext>
                  </a:extLst>
                </p14:cNvPr>
                <p14:cNvContentPartPr/>
                <p14:nvPr/>
              </p14:nvContentPartPr>
              <p14:xfrm>
                <a:off x="3811095" y="2148840"/>
                <a:ext cx="3850200" cy="14076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4FE1AF0A-8802-48D4-8581-FBAE16FBB8A5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802095" y="2140200"/>
                  <a:ext cx="386784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6EDC5D21-EC6D-45DC-B03C-0606D2C7806B}"/>
                    </a:ext>
                  </a:extLst>
                </p14:cNvPr>
                <p14:cNvContentPartPr/>
                <p14:nvPr/>
              </p14:nvContentPartPr>
              <p14:xfrm>
                <a:off x="5526495" y="1264680"/>
                <a:ext cx="13680" cy="252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6EDC5D21-EC6D-45DC-B03C-0606D2C7806B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5517855" y="1255680"/>
                  <a:ext cx="31320" cy="20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9300A671-9F27-4C00-84DC-436266D53689}"/>
                  </a:ext>
                </a:extLst>
              </p14:cNvPr>
              <p14:cNvContentPartPr/>
              <p14:nvPr/>
            </p14:nvContentPartPr>
            <p14:xfrm>
              <a:off x="5355855" y="1004040"/>
              <a:ext cx="174600" cy="156240"/>
            </p14:xfrm>
          </p:contentPart>
        </mc:Choice>
        <mc:Fallback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9300A671-9F27-4C00-84DC-436266D53689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347215" y="995040"/>
                <a:ext cx="192240" cy="173880"/>
              </a:xfrm>
              <a:prstGeom prst="rect">
                <a:avLst/>
              </a:prstGeom>
            </p:spPr>
          </p:pic>
        </mc:Fallback>
      </mc:AlternateContent>
      <p:grpSp>
        <p:nvGrpSpPr>
          <p:cNvPr id="35" name="Group 34">
            <a:extLst>
              <a:ext uri="{FF2B5EF4-FFF2-40B4-BE49-F238E27FC236}">
                <a16:creationId xmlns:a16="http://schemas.microsoft.com/office/drawing/2014/main" id="{9A3F75C2-7CEB-40D2-8EE0-AA94662BC85E}"/>
              </a:ext>
            </a:extLst>
          </p:cNvPr>
          <p:cNvGrpSpPr/>
          <p:nvPr/>
        </p:nvGrpSpPr>
        <p:grpSpPr>
          <a:xfrm>
            <a:off x="4400775" y="2583720"/>
            <a:ext cx="364680" cy="205920"/>
            <a:chOff x="4400775" y="2583720"/>
            <a:chExt cx="364680" cy="205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D7D6C42C-17B5-4343-B14B-5889039BFA15}"/>
                    </a:ext>
                  </a:extLst>
                </p14:cNvPr>
                <p14:cNvContentPartPr/>
                <p14:nvPr/>
              </p14:nvContentPartPr>
              <p14:xfrm>
                <a:off x="4411575" y="2688120"/>
                <a:ext cx="124920" cy="10152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D7D6C42C-17B5-4343-B14B-5889039BFA15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402575" y="2679120"/>
                  <a:ext cx="14256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D6B47BF7-43AC-4881-83B9-52880B922F0D}"/>
                    </a:ext>
                  </a:extLst>
                </p14:cNvPr>
                <p14:cNvContentPartPr/>
                <p14:nvPr/>
              </p14:nvContentPartPr>
              <p14:xfrm>
                <a:off x="4451535" y="2589120"/>
                <a:ext cx="295200" cy="8532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D6B47BF7-43AC-4881-83B9-52880B922F0D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442895" y="2580480"/>
                  <a:ext cx="31284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4B2EE064-8652-490F-B397-7FA22083BF1D}"/>
                    </a:ext>
                  </a:extLst>
                </p14:cNvPr>
                <p14:cNvContentPartPr/>
                <p14:nvPr/>
              </p14:nvContentPartPr>
              <p14:xfrm>
                <a:off x="4400775" y="2583720"/>
                <a:ext cx="364680" cy="14760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4B2EE064-8652-490F-B397-7FA22083BF1D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392135" y="2574720"/>
                  <a:ext cx="382320" cy="165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3AC42F5C-1DED-4077-9660-A4605EC812A4}"/>
              </a:ext>
            </a:extLst>
          </p:cNvPr>
          <p:cNvGrpSpPr/>
          <p:nvPr/>
        </p:nvGrpSpPr>
        <p:grpSpPr>
          <a:xfrm>
            <a:off x="4298175" y="2572560"/>
            <a:ext cx="239760" cy="254520"/>
            <a:chOff x="4298175" y="2572560"/>
            <a:chExt cx="239760" cy="254520"/>
          </a:xfrm>
        </p:grpSpPr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40532675-4F06-4784-8FAE-F624CB00F3AC}"/>
                    </a:ext>
                  </a:extLst>
                </p14:cNvPr>
                <p14:cNvContentPartPr/>
                <p14:nvPr/>
              </p14:nvContentPartPr>
              <p14:xfrm>
                <a:off x="4298175" y="2585520"/>
                <a:ext cx="233280" cy="24156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40532675-4F06-4784-8FAE-F624CB00F3AC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289175" y="2576880"/>
                  <a:ext cx="25092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CCBC7BA5-382A-4A8B-952D-AB9C22359B80}"/>
                    </a:ext>
                  </a:extLst>
                </p14:cNvPr>
                <p14:cNvContentPartPr/>
                <p14:nvPr/>
              </p14:nvContentPartPr>
              <p14:xfrm>
                <a:off x="4375215" y="2572560"/>
                <a:ext cx="162720" cy="5436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CCBC7BA5-382A-4A8B-952D-AB9C22359B80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366215" y="2563920"/>
                  <a:ext cx="180360" cy="7200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40" name="Picture 39">
            <a:extLst>
              <a:ext uri="{FF2B5EF4-FFF2-40B4-BE49-F238E27FC236}">
                <a16:creationId xmlns:a16="http://schemas.microsoft.com/office/drawing/2014/main" id="{D0BB34B7-CCDF-42E5-A964-4CDD2601E1C4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1522840" y="115300"/>
            <a:ext cx="7666030" cy="638836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7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76601318-E26C-40C9-85BD-2D5C7D40441A}"/>
                  </a:ext>
                </a:extLst>
              </p14:cNvPr>
              <p14:cNvContentPartPr/>
              <p14:nvPr/>
            </p14:nvContentPartPr>
            <p14:xfrm>
              <a:off x="8702415" y="3858480"/>
              <a:ext cx="285120" cy="180720"/>
            </p14:xfrm>
          </p:contentPart>
        </mc:Choice>
        <mc:Fallback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76601318-E26C-40C9-85BD-2D5C7D40441A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8693775" y="3849480"/>
                <a:ext cx="302760" cy="198360"/>
              </a:xfrm>
              <a:prstGeom prst="rect">
                <a:avLst/>
              </a:prstGeom>
            </p:spPr>
          </p:pic>
        </mc:Fallback>
      </mc:AlternateContent>
      <p:grpSp>
        <p:nvGrpSpPr>
          <p:cNvPr id="66" name="Group 65">
            <a:extLst>
              <a:ext uri="{FF2B5EF4-FFF2-40B4-BE49-F238E27FC236}">
                <a16:creationId xmlns:a16="http://schemas.microsoft.com/office/drawing/2014/main" id="{E9EC911E-9F21-484F-81D7-81B5CE2CF632}"/>
              </a:ext>
            </a:extLst>
          </p:cNvPr>
          <p:cNvGrpSpPr/>
          <p:nvPr/>
        </p:nvGrpSpPr>
        <p:grpSpPr>
          <a:xfrm>
            <a:off x="8683695" y="2419920"/>
            <a:ext cx="2888640" cy="1184040"/>
            <a:chOff x="8683695" y="2419920"/>
            <a:chExt cx="2888640" cy="1184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53AFFFD0-CFCB-4B61-A528-C708B1FB456B}"/>
                    </a:ext>
                  </a:extLst>
                </p14:cNvPr>
                <p14:cNvContentPartPr/>
                <p14:nvPr/>
              </p14:nvContentPartPr>
              <p14:xfrm>
                <a:off x="8683695" y="2711880"/>
                <a:ext cx="275400" cy="53424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53AFFFD0-CFCB-4B61-A528-C708B1FB456B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8674695" y="2702880"/>
                  <a:ext cx="293040" cy="55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E8F45FBA-BA81-42C9-807E-EBE742D6ACD4}"/>
                    </a:ext>
                  </a:extLst>
                </p14:cNvPr>
                <p14:cNvContentPartPr/>
                <p14:nvPr/>
              </p14:nvContentPartPr>
              <p14:xfrm>
                <a:off x="8978895" y="2882520"/>
                <a:ext cx="322560" cy="39384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E8F45FBA-BA81-42C9-807E-EBE742D6ACD4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8969895" y="2873880"/>
                  <a:ext cx="340200" cy="41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5CCABFC8-8ACB-454B-8671-3E83CA4DCEB6}"/>
                    </a:ext>
                  </a:extLst>
                </p14:cNvPr>
                <p14:cNvContentPartPr/>
                <p14:nvPr/>
              </p14:nvContentPartPr>
              <p14:xfrm>
                <a:off x="9577935" y="2946960"/>
                <a:ext cx="116640" cy="8100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5CCABFC8-8ACB-454B-8671-3E83CA4DCEB6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9569295" y="2937960"/>
                  <a:ext cx="13428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F2A8B5FA-CE21-4B45-BF8D-B49FBB877F4F}"/>
                    </a:ext>
                  </a:extLst>
                </p14:cNvPr>
                <p14:cNvContentPartPr/>
                <p14:nvPr/>
              </p14:nvContentPartPr>
              <p14:xfrm>
                <a:off x="9734895" y="2839320"/>
                <a:ext cx="45000" cy="19080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F2A8B5FA-CE21-4B45-BF8D-B49FBB877F4F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9725895" y="2830680"/>
                  <a:ext cx="6264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3846E90A-5612-470F-8D65-909F302FB517}"/>
                    </a:ext>
                  </a:extLst>
                </p14:cNvPr>
                <p14:cNvContentPartPr/>
                <p14:nvPr/>
              </p14:nvContentPartPr>
              <p14:xfrm>
                <a:off x="9825975" y="2660760"/>
                <a:ext cx="234360" cy="34452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3846E90A-5612-470F-8D65-909F302FB517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9817335" y="2652120"/>
                  <a:ext cx="252000" cy="36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7E4A2ACF-2BE4-47A3-890E-F2DA17A8527D}"/>
                    </a:ext>
                  </a:extLst>
                </p14:cNvPr>
                <p14:cNvContentPartPr/>
                <p14:nvPr/>
              </p14:nvContentPartPr>
              <p14:xfrm>
                <a:off x="10379655" y="2583000"/>
                <a:ext cx="271440" cy="44028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7E4A2ACF-2BE4-47A3-890E-F2DA17A8527D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10370655" y="2574000"/>
                  <a:ext cx="289080" cy="45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249993ED-48B7-4E26-A8F2-FAA4335FD584}"/>
                    </a:ext>
                  </a:extLst>
                </p14:cNvPr>
                <p14:cNvContentPartPr/>
                <p14:nvPr/>
              </p14:nvContentPartPr>
              <p14:xfrm>
                <a:off x="10682775" y="2925360"/>
                <a:ext cx="123120" cy="7920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249993ED-48B7-4E26-A8F2-FAA4335FD584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10674135" y="2916360"/>
                  <a:ext cx="14076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F5D9CA58-E2E5-4DE2-88F1-DDA753EE9C34}"/>
                    </a:ext>
                  </a:extLst>
                </p14:cNvPr>
                <p14:cNvContentPartPr/>
                <p14:nvPr/>
              </p14:nvContentPartPr>
              <p14:xfrm>
                <a:off x="10832535" y="2552400"/>
                <a:ext cx="60480" cy="37692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F5D9CA58-E2E5-4DE2-88F1-DDA753EE9C34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10823895" y="2543760"/>
                  <a:ext cx="78120" cy="3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58088620-6677-4927-B766-4F5BE11AE1DE}"/>
                    </a:ext>
                  </a:extLst>
                </p14:cNvPr>
                <p14:cNvContentPartPr/>
                <p14:nvPr/>
              </p14:nvContentPartPr>
              <p14:xfrm>
                <a:off x="10898415" y="2419920"/>
                <a:ext cx="538200" cy="50724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58088620-6677-4927-B766-4F5BE11AE1DE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10889775" y="2410920"/>
                  <a:ext cx="555840" cy="52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53636DDF-0C6A-4058-A738-BB788739A432}"/>
                    </a:ext>
                  </a:extLst>
                </p14:cNvPr>
                <p14:cNvContentPartPr/>
                <p14:nvPr/>
              </p14:nvContentPartPr>
              <p14:xfrm>
                <a:off x="11430135" y="2778120"/>
                <a:ext cx="142200" cy="12168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53636DDF-0C6A-4058-A738-BB788739A432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11421495" y="2769480"/>
                  <a:ext cx="15984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994EE356-BBAE-4DF3-B884-1EF5FDA77261}"/>
                    </a:ext>
                  </a:extLst>
                </p14:cNvPr>
                <p14:cNvContentPartPr/>
                <p14:nvPr/>
              </p14:nvContentPartPr>
              <p14:xfrm>
                <a:off x="8928495" y="3441600"/>
                <a:ext cx="366840" cy="16236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994EE356-BBAE-4DF3-B884-1EF5FDA77261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8919855" y="3432960"/>
                  <a:ext cx="38448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2CC9D861-34B2-4DD2-B2A6-7F7F1FEEEECF}"/>
                    </a:ext>
                  </a:extLst>
                </p14:cNvPr>
                <p14:cNvContentPartPr/>
                <p14:nvPr/>
              </p14:nvContentPartPr>
              <p14:xfrm>
                <a:off x="9302535" y="3452400"/>
                <a:ext cx="76320" cy="9180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2CC9D861-34B2-4DD2-B2A6-7F7F1FEEEECF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9293895" y="3443760"/>
                  <a:ext cx="9396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A1F45D3B-5097-4E4D-8678-547798AAA8F8}"/>
                    </a:ext>
                  </a:extLst>
                </p14:cNvPr>
                <p14:cNvContentPartPr/>
                <p14:nvPr/>
              </p14:nvContentPartPr>
              <p14:xfrm>
                <a:off x="9394695" y="3451680"/>
                <a:ext cx="131040" cy="7704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A1F45D3B-5097-4E4D-8678-547798AAA8F8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9385695" y="3443040"/>
                  <a:ext cx="14868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0D6C0E4C-1A32-4FF2-964F-EA8CD514CA84}"/>
                    </a:ext>
                  </a:extLst>
                </p14:cNvPr>
                <p14:cNvContentPartPr/>
                <p14:nvPr/>
              </p14:nvContentPartPr>
              <p14:xfrm>
                <a:off x="9586935" y="3396240"/>
                <a:ext cx="228960" cy="10620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0D6C0E4C-1A32-4FF2-964F-EA8CD514CA84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9577935" y="3387240"/>
                  <a:ext cx="24660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FABC0771-2BBB-4EBB-8417-24D09DFAFC8C}"/>
                    </a:ext>
                  </a:extLst>
                </p14:cNvPr>
                <p14:cNvContentPartPr/>
                <p14:nvPr/>
              </p14:nvContentPartPr>
              <p14:xfrm>
                <a:off x="9940455" y="3389040"/>
                <a:ext cx="274680" cy="14508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FABC0771-2BBB-4EBB-8417-24D09DFAFC8C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9931455" y="3380040"/>
                  <a:ext cx="29232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4D4F377A-7FF6-4824-B5CD-4399E467C0CE}"/>
                    </a:ext>
                  </a:extLst>
                </p14:cNvPr>
                <p14:cNvContentPartPr/>
                <p14:nvPr/>
              </p14:nvContentPartPr>
              <p14:xfrm>
                <a:off x="10360935" y="3509640"/>
                <a:ext cx="16200" cy="3384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4D4F377A-7FF6-4824-B5CD-4399E467C0CE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10351935" y="3501000"/>
                  <a:ext cx="33840" cy="51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8D575F66-E302-4BBA-A157-17DD3E1DD8BC}"/>
              </a:ext>
            </a:extLst>
          </p:cNvPr>
          <p:cNvGrpSpPr/>
          <p:nvPr/>
        </p:nvGrpSpPr>
        <p:grpSpPr>
          <a:xfrm>
            <a:off x="7954335" y="3931560"/>
            <a:ext cx="3265560" cy="2490120"/>
            <a:chOff x="7954335" y="3931560"/>
            <a:chExt cx="3265560" cy="2490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70AFC1B1-3D05-4E95-9BEB-5EC6DB2A4535}"/>
                    </a:ext>
                  </a:extLst>
                </p14:cNvPr>
                <p14:cNvContentPartPr/>
                <p14:nvPr/>
              </p14:nvContentPartPr>
              <p14:xfrm>
                <a:off x="7954335" y="4563360"/>
                <a:ext cx="721800" cy="185832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70AFC1B1-3D05-4E95-9BEB-5EC6DB2A4535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7945695" y="4554360"/>
                  <a:ext cx="739440" cy="18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18B94308-57BA-4F94-B7C8-CBDB8521F13E}"/>
                    </a:ext>
                  </a:extLst>
                </p14:cNvPr>
                <p14:cNvContentPartPr/>
                <p14:nvPr/>
              </p14:nvContentPartPr>
              <p14:xfrm>
                <a:off x="8713575" y="3953160"/>
                <a:ext cx="209520" cy="111240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18B94308-57BA-4F94-B7C8-CBDB8521F13E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8704575" y="3944160"/>
                  <a:ext cx="227160" cy="11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0BB3F85E-173F-4B90-AF6A-2BE59BDC774F}"/>
                    </a:ext>
                  </a:extLst>
                </p14:cNvPr>
                <p14:cNvContentPartPr/>
                <p14:nvPr/>
              </p14:nvContentPartPr>
              <p14:xfrm>
                <a:off x="8729775" y="3931560"/>
                <a:ext cx="210240" cy="17496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0BB3F85E-173F-4B90-AF6A-2BE59BDC774F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8720775" y="3922560"/>
                  <a:ext cx="22788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6E06E8DE-46BD-4594-931F-595CD15B3F6B}"/>
                    </a:ext>
                  </a:extLst>
                </p14:cNvPr>
                <p14:cNvContentPartPr/>
                <p14:nvPr/>
              </p14:nvContentPartPr>
              <p14:xfrm>
                <a:off x="9180495" y="4254120"/>
                <a:ext cx="235080" cy="24732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6E06E8DE-46BD-4594-931F-595CD15B3F6B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9171855" y="4245480"/>
                  <a:ext cx="25272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7332C4A1-1547-4441-B555-DB0289FF6373}"/>
                    </a:ext>
                  </a:extLst>
                </p14:cNvPr>
                <p14:cNvContentPartPr/>
                <p14:nvPr/>
              </p14:nvContentPartPr>
              <p14:xfrm>
                <a:off x="9480735" y="4339800"/>
                <a:ext cx="57960" cy="17604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7332C4A1-1547-4441-B555-DB0289FF6373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9472095" y="4331160"/>
                  <a:ext cx="7560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CEB77867-F25F-4F38-B7E0-DD16D3D016B9}"/>
                    </a:ext>
                  </a:extLst>
                </p14:cNvPr>
                <p14:cNvContentPartPr/>
                <p14:nvPr/>
              </p14:nvContentPartPr>
              <p14:xfrm>
                <a:off x="9624735" y="4138200"/>
                <a:ext cx="256680" cy="32148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CEB77867-F25F-4F38-B7E0-DD16D3D016B9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9615735" y="4129200"/>
                  <a:ext cx="274320" cy="33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2D9A81CF-2B7D-4227-83BB-959C41839514}"/>
                    </a:ext>
                  </a:extLst>
                </p14:cNvPr>
                <p14:cNvContentPartPr/>
                <p14:nvPr/>
              </p14:nvContentPartPr>
              <p14:xfrm>
                <a:off x="10184175" y="4338000"/>
                <a:ext cx="186840" cy="18108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2D9A81CF-2B7D-4227-83BB-959C41839514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10175175" y="4329360"/>
                  <a:ext cx="20448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4CFF6705-B52C-4B7F-ACC6-64F1FA334ADD}"/>
                    </a:ext>
                  </a:extLst>
                </p14:cNvPr>
                <p14:cNvContentPartPr/>
                <p14:nvPr/>
              </p14:nvContentPartPr>
              <p14:xfrm>
                <a:off x="10979775" y="4073760"/>
                <a:ext cx="240120" cy="51804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4CFF6705-B52C-4B7F-ACC6-64F1FA334ADD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10970775" y="4064760"/>
                  <a:ext cx="257760" cy="53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DD848140-7677-4A8C-ABE7-3BB5EF001EDF}"/>
                    </a:ext>
                  </a:extLst>
                </p14:cNvPr>
                <p14:cNvContentPartPr/>
                <p14:nvPr/>
              </p14:nvContentPartPr>
              <p14:xfrm>
                <a:off x="9161775" y="4985640"/>
                <a:ext cx="295920" cy="14400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DD848140-7677-4A8C-ABE7-3BB5EF001EDF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9153135" y="4976640"/>
                  <a:ext cx="31356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BA9D0834-7E50-4B8D-95D8-4643E2A6F3B8}"/>
                    </a:ext>
                  </a:extLst>
                </p14:cNvPr>
                <p14:cNvContentPartPr/>
                <p14:nvPr/>
              </p14:nvContentPartPr>
              <p14:xfrm>
                <a:off x="9476055" y="5007600"/>
                <a:ext cx="64440" cy="7344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BA9D0834-7E50-4B8D-95D8-4643E2A6F3B8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9467055" y="4998960"/>
                  <a:ext cx="8208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709B084A-9196-4F82-BA94-EFFCAF64047B}"/>
                    </a:ext>
                  </a:extLst>
                </p14:cNvPr>
                <p14:cNvContentPartPr/>
                <p14:nvPr/>
              </p14:nvContentPartPr>
              <p14:xfrm>
                <a:off x="9618255" y="4924440"/>
                <a:ext cx="168840" cy="17712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709B084A-9196-4F82-BA94-EFFCAF64047B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9609615" y="4915800"/>
                  <a:ext cx="18648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013C2D50-3FEC-476E-8D06-98E8C6F6A2B5}"/>
                    </a:ext>
                  </a:extLst>
                </p14:cNvPr>
                <p14:cNvContentPartPr/>
                <p14:nvPr/>
              </p14:nvContentPartPr>
              <p14:xfrm>
                <a:off x="9805815" y="4933080"/>
                <a:ext cx="69840" cy="12312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013C2D50-3FEC-476E-8D06-98E8C6F6A2B5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9796815" y="4924080"/>
                  <a:ext cx="8748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B00057A2-6B72-48AF-A345-7B2F01C577D2}"/>
                    </a:ext>
                  </a:extLst>
                </p14:cNvPr>
                <p14:cNvContentPartPr/>
                <p14:nvPr/>
              </p14:nvContentPartPr>
              <p14:xfrm>
                <a:off x="10003815" y="4729680"/>
                <a:ext cx="70920" cy="41904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B00057A2-6B72-48AF-A345-7B2F01C577D2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9995175" y="4720680"/>
                  <a:ext cx="88560" cy="43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20FB421E-0C4F-46E6-B8B6-C0500884870E}"/>
                    </a:ext>
                  </a:extLst>
                </p14:cNvPr>
                <p14:cNvContentPartPr/>
                <p14:nvPr/>
              </p14:nvContentPartPr>
              <p14:xfrm>
                <a:off x="8978535" y="5245920"/>
                <a:ext cx="1908360" cy="11520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20FB421E-0C4F-46E6-B8B6-C0500884870E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8969895" y="5237280"/>
                  <a:ext cx="192600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7C990240-EF01-451D-B8F9-436F8257F8D8}"/>
                    </a:ext>
                  </a:extLst>
                </p14:cNvPr>
                <p14:cNvContentPartPr/>
                <p14:nvPr/>
              </p14:nvContentPartPr>
              <p14:xfrm>
                <a:off x="10703655" y="5153040"/>
                <a:ext cx="179280" cy="13644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7C990240-EF01-451D-B8F9-436F8257F8D8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10694655" y="5144400"/>
                  <a:ext cx="196920" cy="154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01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56C82196-4EF5-404F-9048-685FD6FEB10E}"/>
                  </a:ext>
                </a:extLst>
              </p14:cNvPr>
              <p14:cNvContentPartPr/>
              <p14:nvPr/>
            </p14:nvContentPartPr>
            <p14:xfrm>
              <a:off x="7924815" y="2295360"/>
              <a:ext cx="213480" cy="10080"/>
            </p14:xfrm>
          </p:contentPart>
        </mc:Choice>
        <mc:Fallback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56C82196-4EF5-404F-9048-685FD6FEB10E}"/>
                  </a:ext>
                </a:extLst>
              </p:cNvPr>
              <p:cNvPicPr/>
              <p:nvPr/>
            </p:nvPicPr>
            <p:blipFill>
              <a:blip r:embed="rId102"/>
              <a:stretch>
                <a:fillRect/>
              </a:stretch>
            </p:blipFill>
            <p:spPr>
              <a:xfrm>
                <a:off x="7916175" y="2286360"/>
                <a:ext cx="23112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3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806FF6CF-AB52-45F6-9A4F-829A7931B8FC}"/>
                  </a:ext>
                </a:extLst>
              </p14:cNvPr>
              <p14:cNvContentPartPr/>
              <p14:nvPr/>
            </p14:nvContentPartPr>
            <p14:xfrm>
              <a:off x="8122095" y="1997280"/>
              <a:ext cx="115560" cy="316080"/>
            </p14:xfrm>
          </p:contentPart>
        </mc:Choice>
        <mc:Fallback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806FF6CF-AB52-45F6-9A4F-829A7931B8FC}"/>
                  </a:ext>
                </a:extLst>
              </p:cNvPr>
              <p:cNvPicPr/>
              <p:nvPr/>
            </p:nvPicPr>
            <p:blipFill>
              <a:blip r:embed="rId104"/>
              <a:stretch>
                <a:fillRect/>
              </a:stretch>
            </p:blipFill>
            <p:spPr>
              <a:xfrm>
                <a:off x="8113455" y="1988640"/>
                <a:ext cx="133200" cy="333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754673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51D7061-3653-449A-873B-B0F4BCA41B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744"/>
            <a:ext cx="12192000" cy="6798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4273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5B050FC-0762-4572-AAF2-B0FA826C52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97536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2336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DEA832-D744-4870-99BF-FB1D0DDE8C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744"/>
            <a:ext cx="12192000" cy="6798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4030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Mr soekar</dc:creator>
  <cp:lastModifiedBy>Mr soekar</cp:lastModifiedBy>
  <cp:revision>1</cp:revision>
  <dcterms:created xsi:type="dcterms:W3CDTF">2022-01-08T04:53:49Z</dcterms:created>
  <dcterms:modified xsi:type="dcterms:W3CDTF">2022-01-08T04:54:19Z</dcterms:modified>
</cp:coreProperties>
</file>